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60" r:id="rId2"/>
    <p:sldId id="261" r:id="rId3"/>
    <p:sldId id="262" r:id="rId4"/>
    <p:sldId id="286" r:id="rId5"/>
    <p:sldId id="287" r:id="rId6"/>
    <p:sldId id="288" r:id="rId7"/>
    <p:sldId id="289" r:id="rId8"/>
    <p:sldId id="290" r:id="rId9"/>
    <p:sldId id="291" r:id="rId10"/>
    <p:sldId id="292" r:id="rId11"/>
    <p:sldId id="314" r:id="rId12"/>
    <p:sldId id="293" r:id="rId13"/>
    <p:sldId id="294" r:id="rId14"/>
    <p:sldId id="296" r:id="rId15"/>
    <p:sldId id="297" r:id="rId16"/>
    <p:sldId id="295" r:id="rId17"/>
    <p:sldId id="298" r:id="rId18"/>
    <p:sldId id="299" r:id="rId19"/>
    <p:sldId id="315" r:id="rId20"/>
    <p:sldId id="316" r:id="rId21"/>
    <p:sldId id="301" r:id="rId22"/>
    <p:sldId id="300" r:id="rId23"/>
    <p:sldId id="302" r:id="rId24"/>
    <p:sldId id="317" r:id="rId25"/>
    <p:sldId id="303" r:id="rId26"/>
    <p:sldId id="304" r:id="rId27"/>
    <p:sldId id="305" r:id="rId28"/>
    <p:sldId id="306" r:id="rId29"/>
    <p:sldId id="307" r:id="rId30"/>
    <p:sldId id="308" r:id="rId31"/>
    <p:sldId id="309" r:id="rId32"/>
    <p:sldId id="310" r:id="rId33"/>
    <p:sldId id="311" r:id="rId34"/>
    <p:sldId id="318" r:id="rId35"/>
    <p:sldId id="312" r:id="rId36"/>
    <p:sldId id="313"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4" d="100"/>
          <a:sy n="64" d="100"/>
        </p:scale>
        <p:origin x="67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bg2">
                    <a:lumMod val="50000"/>
                  </a:schemeClr>
                </a:solidFill>
                <a:latin typeface="+mn-lt"/>
                <a:ea typeface="+mn-ea"/>
                <a:cs typeface="+mn-cs"/>
              </a:defRPr>
            </a:pPr>
            <a:r>
              <a:rPr lang="en-US" altLang="zh-CN" b="1" dirty="0">
                <a:solidFill>
                  <a:schemeClr val="bg2">
                    <a:lumMod val="50000"/>
                  </a:schemeClr>
                </a:solidFill>
              </a:rPr>
              <a:t>2018</a:t>
            </a:r>
            <a:r>
              <a:rPr lang="zh-CN" altLang="en-US" b="1" dirty="0">
                <a:solidFill>
                  <a:schemeClr val="bg2">
                    <a:lumMod val="50000"/>
                  </a:schemeClr>
                </a:solidFill>
              </a:rPr>
              <a:t>年</a:t>
            </a:r>
            <a:r>
              <a:rPr lang="en-US" altLang="zh-CN" b="1" dirty="0">
                <a:solidFill>
                  <a:schemeClr val="bg2">
                    <a:lumMod val="50000"/>
                  </a:schemeClr>
                </a:solidFill>
              </a:rPr>
              <a:t>XXXX</a:t>
            </a:r>
            <a:r>
              <a:rPr lang="zh-CN" altLang="en-US" b="1" dirty="0">
                <a:solidFill>
                  <a:schemeClr val="bg2">
                    <a:lumMod val="50000"/>
                  </a:schemeClr>
                </a:solidFill>
              </a:rPr>
              <a:t>发展趋势</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2">
                  <a:lumMod val="50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2010</c:v>
                </c:pt>
              </c:strCache>
            </c:strRef>
          </c:tx>
          <c:spPr>
            <a:solidFill>
              <a:schemeClr val="accent1"/>
            </a:solidFill>
            <a:ln>
              <a:noFill/>
            </a:ln>
            <a:effectLst/>
          </c:spPr>
          <c:invertIfNegative val="0"/>
          <c:cat>
            <c:strRef>
              <c:f>Sheet1!$A$2:$A$5</c:f>
              <c:strCache>
                <c:ptCount val="4"/>
                <c:pt idx="0">
                  <c:v>铁路</c:v>
                </c:pt>
                <c:pt idx="1">
                  <c:v>公路</c:v>
                </c:pt>
                <c:pt idx="2">
                  <c:v>水路</c:v>
                </c:pt>
                <c:pt idx="3">
                  <c:v>航空</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774-4E8F-815F-0F817A8ACD7B}"/>
            </c:ext>
          </c:extLst>
        </c:ser>
        <c:ser>
          <c:idx val="1"/>
          <c:order val="1"/>
          <c:tx>
            <c:strRef>
              <c:f>Sheet1!$C$1</c:f>
              <c:strCache>
                <c:ptCount val="1"/>
                <c:pt idx="0">
                  <c:v>2014</c:v>
                </c:pt>
              </c:strCache>
            </c:strRef>
          </c:tx>
          <c:spPr>
            <a:solidFill>
              <a:schemeClr val="accent4"/>
            </a:solidFill>
            <a:ln>
              <a:noFill/>
            </a:ln>
            <a:effectLst/>
          </c:spPr>
          <c:invertIfNegative val="0"/>
          <c:cat>
            <c:strRef>
              <c:f>Sheet1!$A$2:$A$5</c:f>
              <c:strCache>
                <c:ptCount val="4"/>
                <c:pt idx="0">
                  <c:v>铁路</c:v>
                </c:pt>
                <c:pt idx="1">
                  <c:v>公路</c:v>
                </c:pt>
                <c:pt idx="2">
                  <c:v>水路</c:v>
                </c:pt>
                <c:pt idx="3">
                  <c:v>航空</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774-4E8F-815F-0F817A8ACD7B}"/>
            </c:ext>
          </c:extLst>
        </c:ser>
        <c:ser>
          <c:idx val="2"/>
          <c:order val="2"/>
          <c:tx>
            <c:strRef>
              <c:f>Sheet1!$D$1</c:f>
              <c:strCache>
                <c:ptCount val="1"/>
                <c:pt idx="0">
                  <c:v>2018</c:v>
                </c:pt>
              </c:strCache>
            </c:strRef>
          </c:tx>
          <c:spPr>
            <a:solidFill>
              <a:schemeClr val="bg1">
                <a:lumMod val="75000"/>
              </a:schemeClr>
            </a:solidFill>
            <a:ln>
              <a:noFill/>
            </a:ln>
            <a:effectLst/>
          </c:spPr>
          <c:invertIfNegative val="0"/>
          <c:cat>
            <c:strRef>
              <c:f>Sheet1!$A$2:$A$5</c:f>
              <c:strCache>
                <c:ptCount val="4"/>
                <c:pt idx="0">
                  <c:v>铁路</c:v>
                </c:pt>
                <c:pt idx="1">
                  <c:v>公路</c:v>
                </c:pt>
                <c:pt idx="2">
                  <c:v>水路</c:v>
                </c:pt>
                <c:pt idx="3">
                  <c:v>航空</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774-4E8F-815F-0F817A8ACD7B}"/>
            </c:ext>
          </c:extLst>
        </c:ser>
        <c:dLbls>
          <c:showLegendKey val="0"/>
          <c:showVal val="0"/>
          <c:showCatName val="0"/>
          <c:showSerName val="0"/>
          <c:showPercent val="0"/>
          <c:showBubbleSize val="0"/>
        </c:dLbls>
        <c:gapWidth val="219"/>
        <c:overlap val="-27"/>
        <c:axId val="-929066816"/>
        <c:axId val="-929088032"/>
      </c:barChart>
      <c:catAx>
        <c:axId val="-929066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29088032"/>
        <c:crosses val="autoZero"/>
        <c:auto val="1"/>
        <c:lblAlgn val="ctr"/>
        <c:lblOffset val="100"/>
        <c:noMultiLvlLbl val="0"/>
      </c:catAx>
      <c:valAx>
        <c:axId val="-929088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29066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noFill/>
              </a:ln>
              <a:effectLst/>
            </c:spPr>
            <c:extLst>
              <c:ext xmlns:c16="http://schemas.microsoft.com/office/drawing/2014/chart" uri="{C3380CC4-5D6E-409C-BE32-E72D297353CC}">
                <c16:uniqueId val="{00000001-CEF3-4A9C-B89D-5507D5152DDF}"/>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CEF3-4A9C-B89D-5507D5152DDF}"/>
              </c:ext>
            </c:extLst>
          </c:dPt>
          <c:cat>
            <c:strRef>
              <c:f>Sheet1!$A$2:$A$3</c:f>
              <c:strCache>
                <c:ptCount val="2"/>
                <c:pt idx="0">
                  <c:v>实际数据</c:v>
                </c:pt>
                <c:pt idx="1">
                  <c:v>辅助数据</c:v>
                </c:pt>
              </c:strCache>
            </c:strRef>
          </c:cat>
          <c:val>
            <c:numRef>
              <c:f>Sheet1!$B$2:$B$3</c:f>
              <c:numCache>
                <c:formatCode>General</c:formatCode>
                <c:ptCount val="2"/>
                <c:pt idx="0">
                  <c:v>36</c:v>
                </c:pt>
                <c:pt idx="1">
                  <c:v>67</c:v>
                </c:pt>
              </c:numCache>
            </c:numRef>
          </c:val>
          <c:extLst>
            <c:ext xmlns:c16="http://schemas.microsoft.com/office/drawing/2014/chart" uri="{C3380CC4-5D6E-409C-BE32-E72D297353CC}">
              <c16:uniqueId val="{00000004-CEF3-4A9C-B89D-5507D5152DD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noFill/>
              </a:ln>
              <a:effectLst/>
            </c:spPr>
            <c:extLst>
              <c:ext xmlns:c16="http://schemas.microsoft.com/office/drawing/2014/chart" uri="{C3380CC4-5D6E-409C-BE32-E72D297353CC}">
                <c16:uniqueId val="{00000001-8A63-4A03-A113-B06BBDC2A59D}"/>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8A63-4A03-A113-B06BBDC2A59D}"/>
              </c:ext>
            </c:extLst>
          </c:dPt>
          <c:cat>
            <c:strRef>
              <c:f>Sheet1!$A$2:$A$3</c:f>
              <c:strCache>
                <c:ptCount val="2"/>
                <c:pt idx="0">
                  <c:v>第一季度</c:v>
                </c:pt>
                <c:pt idx="1">
                  <c:v>第二季度</c:v>
                </c:pt>
              </c:strCache>
            </c:strRef>
          </c:cat>
          <c:val>
            <c:numRef>
              <c:f>Sheet1!$B$2:$B$3</c:f>
              <c:numCache>
                <c:formatCode>General</c:formatCode>
                <c:ptCount val="2"/>
                <c:pt idx="0">
                  <c:v>54</c:v>
                </c:pt>
                <c:pt idx="1">
                  <c:v>46</c:v>
                </c:pt>
              </c:numCache>
            </c:numRef>
          </c:val>
          <c:extLst>
            <c:ext xmlns:c16="http://schemas.microsoft.com/office/drawing/2014/chart" uri="{C3380CC4-5D6E-409C-BE32-E72D297353CC}">
              <c16:uniqueId val="{00000004-8A63-4A03-A113-B06BBDC2A59D}"/>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chemeClr val="accent4"/>
              </a:solidFill>
              <a:ln w="19050">
                <a:noFill/>
              </a:ln>
              <a:effectLst/>
            </c:spPr>
            <c:extLst>
              <c:ext xmlns:c16="http://schemas.microsoft.com/office/drawing/2014/chart" uri="{C3380CC4-5D6E-409C-BE32-E72D297353CC}">
                <c16:uniqueId val="{00000001-BA7F-48E9-BCF7-3E2E0CCA0F22}"/>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A7F-48E9-BCF7-3E2E0CCA0F22}"/>
              </c:ext>
            </c:extLst>
          </c:dPt>
          <c:cat>
            <c:strRef>
              <c:f>Sheet1!$A$2:$A$3</c:f>
              <c:strCache>
                <c:ptCount val="2"/>
                <c:pt idx="0">
                  <c:v>第一季度</c:v>
                </c:pt>
                <c:pt idx="1">
                  <c:v>第二季度</c:v>
                </c:pt>
              </c:strCache>
            </c:strRef>
          </c:cat>
          <c:val>
            <c:numRef>
              <c:f>Sheet1!$B$2:$B$3</c:f>
              <c:numCache>
                <c:formatCode>General</c:formatCode>
                <c:ptCount val="2"/>
                <c:pt idx="0">
                  <c:v>78</c:v>
                </c:pt>
                <c:pt idx="1">
                  <c:v>22</c:v>
                </c:pt>
              </c:numCache>
            </c:numRef>
          </c:val>
          <c:extLst>
            <c:ext xmlns:c16="http://schemas.microsoft.com/office/drawing/2014/chart" uri="{C3380CC4-5D6E-409C-BE32-E72D297353CC}">
              <c16:uniqueId val="{00000004-BA7F-48E9-BCF7-3E2E0CCA0F22}"/>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6823009439347544E-2"/>
          <c:y val="0"/>
          <c:w val="0.97686836202089711"/>
          <c:h val="0.91164619518917644"/>
        </c:manualLayout>
      </c:layout>
      <c:barChart>
        <c:barDir val="bar"/>
        <c:grouping val="clustered"/>
        <c:varyColors val="0"/>
        <c:ser>
          <c:idx val="0"/>
          <c:order val="0"/>
          <c:tx>
            <c:strRef>
              <c:f>Sheet1!$B$1</c:f>
              <c:strCache>
                <c:ptCount val="1"/>
                <c:pt idx="0">
                  <c:v>辅助列（勿动）</c:v>
                </c:pt>
              </c:strCache>
            </c:strRef>
          </c:tx>
          <c:spPr>
            <a:solidFill>
              <a:schemeClr val="bg1">
                <a:lumMod val="85000"/>
              </a:schemeClr>
            </a:solidFill>
            <a:ln>
              <a:noFill/>
            </a:ln>
            <a:effectLst/>
          </c:spPr>
          <c:invertIfNegative val="0"/>
          <c:cat>
            <c:strRef>
              <c:f>Sheet1!$A$2:$A$6</c:f>
              <c:strCache>
                <c:ptCount val="4"/>
                <c:pt idx="0">
                  <c:v>类别 1</c:v>
                </c:pt>
                <c:pt idx="1">
                  <c:v>类别 2</c:v>
                </c:pt>
                <c:pt idx="2">
                  <c:v>类别 3</c:v>
                </c:pt>
                <c:pt idx="3">
                  <c:v>类别 4</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6DEF-4076-882F-3879DB4EA09C}"/>
            </c:ext>
          </c:extLst>
        </c:ser>
        <c:ser>
          <c:idx val="1"/>
          <c:order val="1"/>
          <c:tx>
            <c:strRef>
              <c:f>Sheet1!$C$1</c:f>
              <c:strCache>
                <c:ptCount val="1"/>
                <c:pt idx="0">
                  <c:v>数据列|（输入实际百分比）</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2-6DEF-4076-882F-3879DB4EA09C}"/>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类别 1</c:v>
                </c:pt>
                <c:pt idx="1">
                  <c:v>类别 2</c:v>
                </c:pt>
                <c:pt idx="2">
                  <c:v>类别 3</c:v>
                </c:pt>
                <c:pt idx="3">
                  <c:v>类别 4</c:v>
                </c:pt>
              </c:strCache>
            </c:strRef>
          </c:cat>
          <c:val>
            <c:numRef>
              <c:f>Sheet1!$C$2:$C$6</c:f>
              <c:numCache>
                <c:formatCode>0.00%</c:formatCode>
                <c:ptCount val="5"/>
                <c:pt idx="0">
                  <c:v>0.7</c:v>
                </c:pt>
                <c:pt idx="1">
                  <c:v>0.77</c:v>
                </c:pt>
                <c:pt idx="2">
                  <c:v>0.15</c:v>
                </c:pt>
                <c:pt idx="3">
                  <c:v>0.44</c:v>
                </c:pt>
                <c:pt idx="4">
                  <c:v>0.37</c:v>
                </c:pt>
              </c:numCache>
            </c:numRef>
          </c:val>
          <c:extLst>
            <c:ext xmlns:c16="http://schemas.microsoft.com/office/drawing/2014/chart" uri="{C3380CC4-5D6E-409C-BE32-E72D297353CC}">
              <c16:uniqueId val="{00000003-6DEF-4076-882F-3879DB4EA09C}"/>
            </c:ext>
          </c:extLst>
        </c:ser>
        <c:dLbls>
          <c:showLegendKey val="0"/>
          <c:showVal val="0"/>
          <c:showCatName val="0"/>
          <c:showSerName val="0"/>
          <c:showPercent val="0"/>
          <c:showBubbleSize val="0"/>
        </c:dLbls>
        <c:gapWidth val="100"/>
        <c:overlap val="100"/>
        <c:axId val="-720880992"/>
        <c:axId val="-720877184"/>
      </c:barChart>
      <c:catAx>
        <c:axId val="-720880992"/>
        <c:scaling>
          <c:orientation val="minMax"/>
        </c:scaling>
        <c:delete val="1"/>
        <c:axPos val="l"/>
        <c:numFmt formatCode="General" sourceLinked="1"/>
        <c:majorTickMark val="none"/>
        <c:minorTickMark val="none"/>
        <c:tickLblPos val="nextTo"/>
        <c:crossAx val="-720877184"/>
        <c:crosses val="autoZero"/>
        <c:auto val="1"/>
        <c:lblAlgn val="ctr"/>
        <c:lblOffset val="100"/>
        <c:noMultiLvlLbl val="0"/>
      </c:catAx>
      <c:valAx>
        <c:axId val="-720877184"/>
        <c:scaling>
          <c:orientation val="minMax"/>
        </c:scaling>
        <c:delete val="1"/>
        <c:axPos val="b"/>
        <c:numFmt formatCode="General" sourceLinked="1"/>
        <c:majorTickMark val="none"/>
        <c:minorTickMark val="none"/>
        <c:tickLblPos val="nextTo"/>
        <c:crossAx val="-720880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E977C3-5D49-4AE3-94A3-4A850F718679}" type="datetimeFigureOut">
              <a:rPr lang="zh-CN" altLang="en-US" smtClean="0"/>
              <a:t>2020/7/27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3FDB9-DDE0-4054-8528-4EF247FF7996}" type="slidenum">
              <a:rPr lang="zh-CN" altLang="en-US" smtClean="0"/>
              <a:t>‹#›</a:t>
            </a:fld>
            <a:endParaRPr lang="zh-CN" altLang="en-US"/>
          </a:p>
        </p:txBody>
      </p:sp>
    </p:spTree>
    <p:extLst>
      <p:ext uri="{BB962C8B-B14F-4D97-AF65-F5344CB8AC3E}">
        <p14:creationId xmlns:p14="http://schemas.microsoft.com/office/powerpoint/2010/main" val="295207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22EB3-8BB3-4D7C-920D-99B3A498A38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5546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22EB3-8BB3-4D7C-920D-99B3A498A38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9158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61648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4253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07613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35859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24369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41790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2020/7/27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8693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2020/7/27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85584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2020/7/27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69698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49664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5935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10">
          <a:fgClr>
            <a:schemeClr val="bg2"/>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2020/7/27</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68452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png"/><Relationship Id="rId5" Type="http://schemas.openxmlformats.org/officeDocument/2006/relationships/image" Target="../media/image8.png"/><Relationship Id="rId10"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23.jpg"/><Relationship Id="rId3" Type="http://schemas.microsoft.com/office/2007/relationships/hdphoto" Target="../media/hdphoto1.wdp"/><Relationship Id="rId7" Type="http://schemas.openxmlformats.org/officeDocument/2006/relationships/image" Target="../media/image22.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3.jpg"/><Relationship Id="rId5" Type="http://schemas.openxmlformats.org/officeDocument/2006/relationships/image" Target="../media/image8.png"/><Relationship Id="rId10" Type="http://schemas.openxmlformats.org/officeDocument/2006/relationships/image" Target="../media/image24.jpg"/><Relationship Id="rId4" Type="http://schemas.openxmlformats.org/officeDocument/2006/relationships/image" Target="../media/image7.png"/><Relationship Id="rId9" Type="http://schemas.openxmlformats.org/officeDocument/2006/relationships/image" Target="../media/image12.jp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chart" Target="../charts/chart4.xml"/><Relationship Id="rId3" Type="http://schemas.microsoft.com/office/2007/relationships/hdphoto" Target="../media/hdphoto1.wdp"/><Relationship Id="rId7" Type="http://schemas.openxmlformats.org/officeDocument/2006/relationships/chart" Target="../charts/chart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microsoft.com/office/2007/relationships/hdphoto" Target="../media/hdphoto1.wdp"/><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8.png"/><Relationship Id="rId10" Type="http://schemas.openxmlformats.org/officeDocument/2006/relationships/image" Target="../media/image29.png"/><Relationship Id="rId4" Type="http://schemas.openxmlformats.org/officeDocument/2006/relationships/image" Target="../media/image7.png"/><Relationship Id="rId9" Type="http://schemas.openxmlformats.org/officeDocument/2006/relationships/image" Target="../media/image28.sv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38.jpg"/><Relationship Id="rId3" Type="http://schemas.microsoft.com/office/2007/relationships/hdphoto" Target="../media/hdphoto1.wdp"/><Relationship Id="rId7" Type="http://schemas.openxmlformats.org/officeDocument/2006/relationships/image" Target="../media/image34.jpg"/><Relationship Id="rId12" Type="http://schemas.openxmlformats.org/officeDocument/2006/relationships/image" Target="../media/image37.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3.jpg"/><Relationship Id="rId11" Type="http://schemas.openxmlformats.org/officeDocument/2006/relationships/image" Target="../media/image2.jpg"/><Relationship Id="rId5" Type="http://schemas.openxmlformats.org/officeDocument/2006/relationships/image" Target="../media/image8.png"/><Relationship Id="rId10" Type="http://schemas.openxmlformats.org/officeDocument/2006/relationships/image" Target="../media/image36.jpg"/><Relationship Id="rId4" Type="http://schemas.openxmlformats.org/officeDocument/2006/relationships/image" Target="../media/image7.png"/><Relationship Id="rId9" Type="http://schemas.openxmlformats.org/officeDocument/2006/relationships/image" Target="../media/image35.jpg"/></Relationships>
</file>

<file path=ppt/slides/_rels/slide34.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39.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8.png"/><Relationship Id="rId10" Type="http://schemas.openxmlformats.org/officeDocument/2006/relationships/image" Target="../media/image41.png"/><Relationship Id="rId4" Type="http://schemas.openxmlformats.org/officeDocument/2006/relationships/image" Target="../media/image7.png"/><Relationship Id="rId9" Type="http://schemas.openxmlformats.org/officeDocument/2006/relationships/image" Target="../media/image40.jp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74FAECE-52C2-4A19-98CB-143BFA01D6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64852" y="1350313"/>
            <a:ext cx="6117528" cy="6117528"/>
          </a:xfrm>
          <a:prstGeom prst="rect">
            <a:avLst/>
          </a:prstGeom>
        </p:spPr>
      </p:pic>
      <p:pic>
        <p:nvPicPr>
          <p:cNvPr id="8" name="图片 7">
            <a:extLst>
              <a:ext uri="{FF2B5EF4-FFF2-40B4-BE49-F238E27FC236}">
                <a16:creationId xmlns:a16="http://schemas.microsoft.com/office/drawing/2014/main" id="{FE573614-05E6-400F-AF88-EA6961E0832D}"/>
              </a:ext>
            </a:extLst>
          </p:cNvPr>
          <p:cNvPicPr>
            <a:picLocks noChangeAspect="1"/>
          </p:cNvPicPr>
          <p:nvPr/>
        </p:nvPicPr>
        <p:blipFill rotWithShape="1">
          <a:blip r:embed="rId4">
            <a:extLst>
              <a:ext uri="{28A0092B-C50C-407E-A947-70E740481C1C}">
                <a14:useLocalDpi xmlns:a14="http://schemas.microsoft.com/office/drawing/2010/main" val="0"/>
              </a:ext>
            </a:extLst>
          </a:blip>
          <a:srcRect t="7863"/>
          <a:stretch/>
        </p:blipFill>
        <p:spPr>
          <a:xfrm>
            <a:off x="191346" y="116631"/>
            <a:ext cx="11809309" cy="5226782"/>
          </a:xfrm>
          <a:prstGeom prst="rect">
            <a:avLst/>
          </a:prstGeom>
        </p:spPr>
      </p:pic>
      <p:sp>
        <p:nvSpPr>
          <p:cNvPr id="7" name="矩形 6">
            <a:extLst>
              <a:ext uri="{FF2B5EF4-FFF2-40B4-BE49-F238E27FC236}">
                <a16:creationId xmlns:a16="http://schemas.microsoft.com/office/drawing/2014/main" id="{C9FC9252-9697-4073-AFE0-28B73C8FCF98}"/>
              </a:ext>
            </a:extLst>
          </p:cNvPr>
          <p:cNvSpPr/>
          <p:nvPr/>
        </p:nvSpPr>
        <p:spPr>
          <a:xfrm>
            <a:off x="191345" y="116631"/>
            <a:ext cx="11809309" cy="5226782"/>
          </a:xfrm>
          <a:prstGeom prst="rect">
            <a:avLst/>
          </a:prstGeom>
          <a:solidFill>
            <a:srgbClr val="02428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平行四边形 9">
            <a:extLst>
              <a:ext uri="{FF2B5EF4-FFF2-40B4-BE49-F238E27FC236}">
                <a16:creationId xmlns:a16="http://schemas.microsoft.com/office/drawing/2014/main" id="{193FE55D-C9BC-4524-BCA9-805B717C2634}"/>
              </a:ext>
            </a:extLst>
          </p:cNvPr>
          <p:cNvSpPr/>
          <p:nvPr/>
        </p:nvSpPr>
        <p:spPr>
          <a:xfrm>
            <a:off x="4949527" y="5155867"/>
            <a:ext cx="2292946" cy="38382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平行四边形 10">
            <a:extLst>
              <a:ext uri="{FF2B5EF4-FFF2-40B4-BE49-F238E27FC236}">
                <a16:creationId xmlns:a16="http://schemas.microsoft.com/office/drawing/2014/main" id="{A430C48D-9E63-4B2D-94B2-FD35F0F118B3}"/>
              </a:ext>
            </a:extLst>
          </p:cNvPr>
          <p:cNvSpPr/>
          <p:nvPr/>
        </p:nvSpPr>
        <p:spPr>
          <a:xfrm>
            <a:off x="2999656" y="5935211"/>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平行四边形 11">
            <a:extLst>
              <a:ext uri="{FF2B5EF4-FFF2-40B4-BE49-F238E27FC236}">
                <a16:creationId xmlns:a16="http://schemas.microsoft.com/office/drawing/2014/main" id="{DC882D8F-DD28-475A-9EE6-2E7CBB373069}"/>
              </a:ext>
            </a:extLst>
          </p:cNvPr>
          <p:cNvSpPr/>
          <p:nvPr/>
        </p:nvSpPr>
        <p:spPr>
          <a:xfrm>
            <a:off x="6427748" y="5935210"/>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文本占位符 30">
            <a:extLst>
              <a:ext uri="{FF2B5EF4-FFF2-40B4-BE49-F238E27FC236}">
                <a16:creationId xmlns:a16="http://schemas.microsoft.com/office/drawing/2014/main" id="{AEC1EBF5-5340-4DC9-8A70-4D38A7CD9401}"/>
              </a:ext>
            </a:extLst>
          </p:cNvPr>
          <p:cNvSpPr txBox="1">
            <a:spLocks/>
          </p:cNvSpPr>
          <p:nvPr/>
        </p:nvSpPr>
        <p:spPr>
          <a:xfrm>
            <a:off x="3121932" y="603386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汇报人：小邱小邱</a:t>
            </a:r>
          </a:p>
        </p:txBody>
      </p:sp>
      <p:sp>
        <p:nvSpPr>
          <p:cNvPr id="16" name="文本占位符 31">
            <a:extLst>
              <a:ext uri="{FF2B5EF4-FFF2-40B4-BE49-F238E27FC236}">
                <a16:creationId xmlns:a16="http://schemas.microsoft.com/office/drawing/2014/main" id="{DF081BEA-0677-4367-99A9-244DBE9DC50B}"/>
              </a:ext>
            </a:extLst>
          </p:cNvPr>
          <p:cNvSpPr txBox="1">
            <a:spLocks/>
          </p:cNvSpPr>
          <p:nvPr/>
        </p:nvSpPr>
        <p:spPr>
          <a:xfrm>
            <a:off x="6460218" y="603386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指导老师：大邱大邱</a:t>
            </a:r>
          </a:p>
        </p:txBody>
      </p:sp>
      <p:sp>
        <p:nvSpPr>
          <p:cNvPr id="17" name="文本占位符 32">
            <a:extLst>
              <a:ext uri="{FF2B5EF4-FFF2-40B4-BE49-F238E27FC236}">
                <a16:creationId xmlns:a16="http://schemas.microsoft.com/office/drawing/2014/main" id="{272C9CE6-48E9-484C-AF23-6EFF74EA78D6}"/>
              </a:ext>
            </a:extLst>
          </p:cNvPr>
          <p:cNvSpPr txBox="1">
            <a:spLocks/>
          </p:cNvSpPr>
          <p:nvPr/>
        </p:nvSpPr>
        <p:spPr>
          <a:xfrm>
            <a:off x="4791075" y="521310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20XX</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XX</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月</a:t>
            </a: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XX</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日</a:t>
            </a:r>
          </a:p>
        </p:txBody>
      </p:sp>
      <p:sp>
        <p:nvSpPr>
          <p:cNvPr id="24" name="文本占位符 24">
            <a:extLst>
              <a:ext uri="{FF2B5EF4-FFF2-40B4-BE49-F238E27FC236}">
                <a16:creationId xmlns:a16="http://schemas.microsoft.com/office/drawing/2014/main" id="{A49E83CE-18D3-4A6B-8794-76401D64547B}"/>
              </a:ext>
            </a:extLst>
          </p:cNvPr>
          <p:cNvSpPr txBox="1">
            <a:spLocks/>
          </p:cNvSpPr>
          <p:nvPr/>
        </p:nvSpPr>
        <p:spPr>
          <a:xfrm>
            <a:off x="515378" y="2218964"/>
            <a:ext cx="11161239" cy="21337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lang="zh-CN" altLang="en-US" dirty="0">
                <a:solidFill>
                  <a:sysClr val="window" lastClr="FFFFFF"/>
                </a:solidFill>
              </a:rPr>
              <a:t>北京航空航天</a:t>
            </a:r>
            <a:r>
              <a:rPr kumimoji="0" lang="zh-CN" altLang="en-US" sz="5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大学毕业答辩开题工作项目汇报演讲通用</a:t>
            </a:r>
            <a:r>
              <a:rPr kumimoji="0" lang="en-US" altLang="zh-CN" sz="5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PPT</a:t>
            </a:r>
            <a:r>
              <a:rPr kumimoji="0" lang="zh-CN" altLang="en-US" sz="5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模板</a:t>
            </a:r>
          </a:p>
        </p:txBody>
      </p:sp>
      <p:sp>
        <p:nvSpPr>
          <p:cNvPr id="25" name="文本占位符 27">
            <a:extLst>
              <a:ext uri="{FF2B5EF4-FFF2-40B4-BE49-F238E27FC236}">
                <a16:creationId xmlns:a16="http://schemas.microsoft.com/office/drawing/2014/main" id="{8AC2E976-0B7D-4741-A5E4-598AC5CF5CED}"/>
              </a:ext>
            </a:extLst>
          </p:cNvPr>
          <p:cNvSpPr txBox="1">
            <a:spLocks/>
          </p:cNvSpPr>
          <p:nvPr/>
        </p:nvSpPr>
        <p:spPr>
          <a:xfrm>
            <a:off x="1166827" y="4542358"/>
            <a:ext cx="9858345" cy="2965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Common PPT Template Of </a:t>
            </a:r>
            <a:r>
              <a:rPr lang="en-US" altLang="zh-CN" dirty="0">
                <a:solidFill>
                  <a:sysClr val="window" lastClr="FFFFFF"/>
                </a:solidFill>
              </a:rPr>
              <a:t>BEIHANG UNIVERSITY</a:t>
            </a:r>
            <a:endParaRPr kumimoji="0" lang="en-US" altLang="zh-CN"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cxnSp>
        <p:nvCxnSpPr>
          <p:cNvPr id="31" name="直接连接符 30">
            <a:extLst>
              <a:ext uri="{FF2B5EF4-FFF2-40B4-BE49-F238E27FC236}">
                <a16:creationId xmlns:a16="http://schemas.microsoft.com/office/drawing/2014/main" id="{B9984857-D4DE-4A88-B618-4A71AD549DFA}"/>
              </a:ext>
            </a:extLst>
          </p:cNvPr>
          <p:cNvCxnSpPr>
            <a:cxnSpLocks/>
          </p:cNvCxnSpPr>
          <p:nvPr/>
        </p:nvCxnSpPr>
        <p:spPr>
          <a:xfrm>
            <a:off x="2207568" y="4392452"/>
            <a:ext cx="76328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84995886-2C45-43AA-97AB-D7F04D61C9DF}"/>
              </a:ext>
            </a:extLst>
          </p:cNvPr>
          <p:cNvGrpSpPr/>
          <p:nvPr/>
        </p:nvGrpSpPr>
        <p:grpSpPr>
          <a:xfrm>
            <a:off x="3879975" y="981574"/>
            <a:ext cx="4918925" cy="1253932"/>
            <a:chOff x="751446" y="486412"/>
            <a:chExt cx="4918925" cy="1253932"/>
          </a:xfrm>
        </p:grpSpPr>
        <p:pic>
          <p:nvPicPr>
            <p:cNvPr id="21" name="图片 20">
              <a:extLst>
                <a:ext uri="{FF2B5EF4-FFF2-40B4-BE49-F238E27FC236}">
                  <a16:creationId xmlns:a16="http://schemas.microsoft.com/office/drawing/2014/main" id="{06EB3F4A-6D0E-42C9-A048-FCD40EC743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1446" y="486412"/>
              <a:ext cx="1253932" cy="1253932"/>
            </a:xfrm>
            <a:prstGeom prst="rect">
              <a:avLst/>
            </a:prstGeom>
          </p:spPr>
        </p:pic>
        <p:pic>
          <p:nvPicPr>
            <p:cNvPr id="22" name="图片 21">
              <a:extLst>
                <a:ext uri="{FF2B5EF4-FFF2-40B4-BE49-F238E27FC236}">
                  <a16:creationId xmlns:a16="http://schemas.microsoft.com/office/drawing/2014/main" id="{EB2FA68D-EEA8-4FAB-AD8F-D4B373F2EC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60350" y="609785"/>
              <a:ext cx="3710021" cy="607920"/>
            </a:xfrm>
            <a:prstGeom prst="rect">
              <a:avLst/>
            </a:prstGeom>
          </p:spPr>
        </p:pic>
        <p:sp>
          <p:nvSpPr>
            <p:cNvPr id="23" name="矩形 22">
              <a:extLst>
                <a:ext uri="{FF2B5EF4-FFF2-40B4-BE49-F238E27FC236}">
                  <a16:creationId xmlns:a16="http://schemas.microsoft.com/office/drawing/2014/main" id="{3B0BCE8E-261E-425C-A6BF-96341D5501E7}"/>
                </a:ext>
              </a:extLst>
            </p:cNvPr>
            <p:cNvSpPr/>
            <p:nvPr/>
          </p:nvSpPr>
          <p:spPr>
            <a:xfrm>
              <a:off x="2167394" y="1226892"/>
              <a:ext cx="3502977" cy="307777"/>
            </a:xfrm>
            <a:prstGeom prst="rect">
              <a:avLst/>
            </a:prstGeom>
          </p:spPr>
          <p:txBody>
            <a:bodyPr wrap="square">
              <a:spAutoFit/>
            </a:bodyPr>
            <a:lstStyle/>
            <a:p>
              <a:pPr lvl="0" algn="dist"/>
              <a:r>
                <a:rPr lang="en-US" altLang="zh-CN" sz="1400" b="1" dirty="0">
                  <a:solidFill>
                    <a:prstClr val="white"/>
                  </a:solidFill>
                </a:rPr>
                <a:t>BEIHANG UNIVERSITY</a:t>
              </a:r>
              <a:endParaRPr kumimoji="0" lang="zh-CN" altLang="en-US" sz="1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4335416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grpSp>
        <p:nvGrpSpPr>
          <p:cNvPr id="13" name="组合 12">
            <a:extLst>
              <a:ext uri="{FF2B5EF4-FFF2-40B4-BE49-F238E27FC236}">
                <a16:creationId xmlns:a16="http://schemas.microsoft.com/office/drawing/2014/main" id="{21FCB06D-6BE2-4AAE-BA64-89D366EDFA8C}"/>
              </a:ext>
            </a:extLst>
          </p:cNvPr>
          <p:cNvGrpSpPr/>
          <p:nvPr/>
        </p:nvGrpSpPr>
        <p:grpSpPr>
          <a:xfrm>
            <a:off x="1199456" y="1484785"/>
            <a:ext cx="2206286" cy="2206286"/>
            <a:chOff x="1463888" y="1818284"/>
            <a:chExt cx="2206286" cy="2206286"/>
          </a:xfrm>
        </p:grpSpPr>
        <p:sp>
          <p:nvSpPr>
            <p:cNvPr id="14" name="Teardrop 50">
              <a:extLst>
                <a:ext uri="{FF2B5EF4-FFF2-40B4-BE49-F238E27FC236}">
                  <a16:creationId xmlns:a16="http://schemas.microsoft.com/office/drawing/2014/main" id="{CE780873-2570-4977-86B4-A2D76E86B002}"/>
                </a:ext>
              </a:extLst>
            </p:cNvPr>
            <p:cNvSpPr/>
            <p:nvPr/>
          </p:nvSpPr>
          <p:spPr>
            <a:xfrm rot="2700000">
              <a:off x="1463888" y="1818284"/>
              <a:ext cx="2206286" cy="2206286"/>
            </a:xfrm>
            <a:prstGeom prst="teardrop">
              <a:avLst/>
            </a:prstGeom>
            <a:solidFill>
              <a:srgbClr val="024282"/>
            </a:solidFill>
            <a:ln w="12700" cap="flat" cmpd="sng" algn="ctr">
              <a:noFill/>
              <a:prstDash val="solid"/>
              <a:miter lim="800000"/>
            </a:ln>
            <a:effectLst/>
          </p:spPr>
          <p:txBody>
            <a:bodyPr rtlCol="0" anchor="ctr"/>
            <a:lstStyle/>
            <a:p>
              <a:pPr algn="ctr">
                <a:defRPr/>
              </a:pPr>
              <a:endParaRPr lang="id-ID" kern="0">
                <a:solidFill>
                  <a:sysClr val="window" lastClr="FFFFFF"/>
                </a:solidFill>
                <a:latin typeface="微软雅黑" pitchFamily="34" charset="-122"/>
                <a:ea typeface="微软雅黑" pitchFamily="34" charset="-122"/>
              </a:endParaRPr>
            </a:p>
          </p:txBody>
        </p:sp>
        <p:grpSp>
          <p:nvGrpSpPr>
            <p:cNvPr id="15" name="组合 14">
              <a:extLst>
                <a:ext uri="{FF2B5EF4-FFF2-40B4-BE49-F238E27FC236}">
                  <a16:creationId xmlns:a16="http://schemas.microsoft.com/office/drawing/2014/main" id="{0D550B01-BC29-45D9-96FA-9CAE77D483B5}"/>
                </a:ext>
              </a:extLst>
            </p:cNvPr>
            <p:cNvGrpSpPr/>
            <p:nvPr/>
          </p:nvGrpSpPr>
          <p:grpSpPr>
            <a:xfrm>
              <a:off x="2206103" y="2342590"/>
              <a:ext cx="731210" cy="698951"/>
              <a:chOff x="6472919" y="2732165"/>
              <a:chExt cx="548947" cy="524729"/>
            </a:xfrm>
            <a:solidFill>
              <a:sysClr val="window" lastClr="FFFFFF"/>
            </a:solidFill>
          </p:grpSpPr>
          <p:sp>
            <p:nvSpPr>
              <p:cNvPr id="18" name="Freeform 255">
                <a:extLst>
                  <a:ext uri="{FF2B5EF4-FFF2-40B4-BE49-F238E27FC236}">
                    <a16:creationId xmlns:a16="http://schemas.microsoft.com/office/drawing/2014/main" id="{BD4EB5D5-F029-4E3D-8117-85F2E0DA1884}"/>
                  </a:ext>
                </a:extLst>
              </p:cNvPr>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19" name="Rectangle 256">
                <a:extLst>
                  <a:ext uri="{FF2B5EF4-FFF2-40B4-BE49-F238E27FC236}">
                    <a16:creationId xmlns:a16="http://schemas.microsoft.com/office/drawing/2014/main" id="{0E7475B1-807D-47DC-B02D-B77C3AC8168E}"/>
                  </a:ext>
                </a:extLst>
              </p:cNvPr>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20" name="Rectangle 257">
                <a:extLst>
                  <a:ext uri="{FF2B5EF4-FFF2-40B4-BE49-F238E27FC236}">
                    <a16:creationId xmlns:a16="http://schemas.microsoft.com/office/drawing/2014/main" id="{15B51ABF-90B1-4A95-A6D9-8633B94471CD}"/>
                  </a:ext>
                </a:extLst>
              </p:cNvPr>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grpSp>
        <p:sp>
          <p:nvSpPr>
            <p:cNvPr id="16" name="矩形 15">
              <a:extLst>
                <a:ext uri="{FF2B5EF4-FFF2-40B4-BE49-F238E27FC236}">
                  <a16:creationId xmlns:a16="http://schemas.microsoft.com/office/drawing/2014/main" id="{DD5F997D-D80A-4D2E-962E-C6FC01AB4EAC}"/>
                </a:ext>
              </a:extLst>
            </p:cNvPr>
            <p:cNvSpPr/>
            <p:nvPr/>
          </p:nvSpPr>
          <p:spPr>
            <a:xfrm>
              <a:off x="1786857" y="3168548"/>
              <a:ext cx="1560347" cy="369332"/>
            </a:xfrm>
            <a:prstGeom prst="rect">
              <a:avLst/>
            </a:prstGeom>
          </p:spPr>
          <p:txBody>
            <a:bodyPr wrap="square">
              <a:spAutoFit/>
            </a:bodyPr>
            <a:lstStyle/>
            <a:p>
              <a:pPr algn="ctr">
                <a:spcBef>
                  <a:spcPts val="600"/>
                </a:spcBef>
                <a:defRPr/>
              </a:pPr>
              <a:r>
                <a:rPr lang="zh-CN" altLang="en-US" kern="0" dirty="0">
                  <a:solidFill>
                    <a:sysClr val="window" lastClr="FFFFFF"/>
                  </a:solidFill>
                  <a:latin typeface="微软雅黑" pitchFamily="34" charset="-122"/>
                  <a:ea typeface="微软雅黑" pitchFamily="34" charset="-122"/>
                </a:rPr>
                <a:t>阶段一</a:t>
              </a:r>
              <a:endParaRPr lang="en-US" altLang="zh-CN" kern="0" dirty="0">
                <a:solidFill>
                  <a:sysClr val="window" lastClr="FFFFFF"/>
                </a:solidFill>
                <a:latin typeface="微软雅黑" pitchFamily="34" charset="-122"/>
                <a:ea typeface="微软雅黑" pitchFamily="34" charset="-122"/>
              </a:endParaRPr>
            </a:p>
          </p:txBody>
        </p:sp>
      </p:grpSp>
      <p:grpSp>
        <p:nvGrpSpPr>
          <p:cNvPr id="21" name="组合 20">
            <a:extLst>
              <a:ext uri="{FF2B5EF4-FFF2-40B4-BE49-F238E27FC236}">
                <a16:creationId xmlns:a16="http://schemas.microsoft.com/office/drawing/2014/main" id="{2F86D8A3-778D-43CC-A27E-0A8539618D36}"/>
              </a:ext>
            </a:extLst>
          </p:cNvPr>
          <p:cNvGrpSpPr/>
          <p:nvPr/>
        </p:nvGrpSpPr>
        <p:grpSpPr>
          <a:xfrm>
            <a:off x="3604906" y="1484784"/>
            <a:ext cx="2206286" cy="2206286"/>
            <a:chOff x="3642019" y="1818283"/>
            <a:chExt cx="2206286" cy="2206286"/>
          </a:xfrm>
        </p:grpSpPr>
        <p:sp>
          <p:nvSpPr>
            <p:cNvPr id="22" name="Teardrop 51">
              <a:extLst>
                <a:ext uri="{FF2B5EF4-FFF2-40B4-BE49-F238E27FC236}">
                  <a16:creationId xmlns:a16="http://schemas.microsoft.com/office/drawing/2014/main" id="{39DFB2B9-A5BC-4217-B39C-F987AB3097F1}"/>
                </a:ext>
              </a:extLst>
            </p:cNvPr>
            <p:cNvSpPr/>
            <p:nvPr/>
          </p:nvSpPr>
          <p:spPr>
            <a:xfrm rot="2700000">
              <a:off x="3642019" y="1818283"/>
              <a:ext cx="2206286" cy="2206286"/>
            </a:xfrm>
            <a:prstGeom prst="teardrop">
              <a:avLst/>
            </a:prstGeom>
            <a:solidFill>
              <a:sysClr val="windowText" lastClr="000000">
                <a:lumMod val="65000"/>
                <a:lumOff val="35000"/>
                <a:alpha val="9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3" name="Freeform 271">
              <a:extLst>
                <a:ext uri="{FF2B5EF4-FFF2-40B4-BE49-F238E27FC236}">
                  <a16:creationId xmlns:a16="http://schemas.microsoft.com/office/drawing/2014/main" id="{6FC24DE0-5E15-472E-B8EF-0DBDA4EC051A}"/>
                </a:ext>
              </a:extLst>
            </p:cNvPr>
            <p:cNvSpPr>
              <a:spLocks noEditPoints="1"/>
            </p:cNvSpPr>
            <p:nvPr/>
          </p:nvSpPr>
          <p:spPr bwMode="auto">
            <a:xfrm>
              <a:off x="4488245" y="2314810"/>
              <a:ext cx="473136" cy="754509"/>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4" name="矩形 23">
              <a:extLst>
                <a:ext uri="{FF2B5EF4-FFF2-40B4-BE49-F238E27FC236}">
                  <a16:creationId xmlns:a16="http://schemas.microsoft.com/office/drawing/2014/main" id="{B255ACFD-1066-428A-8606-8D06287EF344}"/>
                </a:ext>
              </a:extLst>
            </p:cNvPr>
            <p:cNvSpPr/>
            <p:nvPr/>
          </p:nvSpPr>
          <p:spPr>
            <a:xfrm>
              <a:off x="3944639" y="3168547"/>
              <a:ext cx="1560347" cy="369332"/>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阶段二</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grpSp>
      <p:grpSp>
        <p:nvGrpSpPr>
          <p:cNvPr id="25" name="组合 24">
            <a:extLst>
              <a:ext uri="{FF2B5EF4-FFF2-40B4-BE49-F238E27FC236}">
                <a16:creationId xmlns:a16="http://schemas.microsoft.com/office/drawing/2014/main" id="{9EECAC34-523D-4A19-A339-A39C7BB46EC1}"/>
              </a:ext>
            </a:extLst>
          </p:cNvPr>
          <p:cNvGrpSpPr/>
          <p:nvPr/>
        </p:nvGrpSpPr>
        <p:grpSpPr>
          <a:xfrm>
            <a:off x="6010356" y="1484785"/>
            <a:ext cx="2206286" cy="2206286"/>
            <a:chOff x="5820150" y="1818284"/>
            <a:chExt cx="2206286" cy="2206286"/>
          </a:xfrm>
        </p:grpSpPr>
        <p:sp>
          <p:nvSpPr>
            <p:cNvPr id="26" name="Teardrop 52">
              <a:extLst>
                <a:ext uri="{FF2B5EF4-FFF2-40B4-BE49-F238E27FC236}">
                  <a16:creationId xmlns:a16="http://schemas.microsoft.com/office/drawing/2014/main" id="{DC82174A-6E70-4562-85F8-EC9D4697D267}"/>
                </a:ext>
              </a:extLst>
            </p:cNvPr>
            <p:cNvSpPr/>
            <p:nvPr/>
          </p:nvSpPr>
          <p:spPr>
            <a:xfrm rot="2700000">
              <a:off x="5820150" y="1818284"/>
              <a:ext cx="2206286" cy="2206286"/>
            </a:xfrm>
            <a:prstGeom prst="teardrop">
              <a:avLst/>
            </a:prstGeom>
            <a:solidFill>
              <a:srgbClr val="024282"/>
            </a:solidFill>
            <a:ln w="12700" cap="flat" cmpd="sng" algn="ctr">
              <a:noFill/>
              <a:prstDash val="solid"/>
              <a:miter lim="800000"/>
            </a:ln>
            <a:effectLst/>
          </p:spPr>
          <p:txBody>
            <a:bodyPr rtlCol="0" anchor="ctr"/>
            <a:lstStyle/>
            <a:p>
              <a:pPr algn="ctr">
                <a:defRPr/>
              </a:pPr>
              <a:endParaRPr lang="id-ID" kern="0">
                <a:solidFill>
                  <a:sysClr val="window" lastClr="FFFFFF"/>
                </a:solidFill>
                <a:latin typeface="微软雅黑" pitchFamily="34" charset="-122"/>
                <a:ea typeface="微软雅黑" pitchFamily="34" charset="-122"/>
              </a:endParaRPr>
            </a:p>
          </p:txBody>
        </p:sp>
        <p:grpSp>
          <p:nvGrpSpPr>
            <p:cNvPr id="27" name="组合 26">
              <a:extLst>
                <a:ext uri="{FF2B5EF4-FFF2-40B4-BE49-F238E27FC236}">
                  <a16:creationId xmlns:a16="http://schemas.microsoft.com/office/drawing/2014/main" id="{9129BF77-12DC-45BA-BDE9-55C957FFD47A}"/>
                </a:ext>
              </a:extLst>
            </p:cNvPr>
            <p:cNvGrpSpPr/>
            <p:nvPr/>
          </p:nvGrpSpPr>
          <p:grpSpPr>
            <a:xfrm>
              <a:off x="6617541" y="2295096"/>
              <a:ext cx="571705" cy="793938"/>
              <a:chOff x="8032306" y="5624901"/>
              <a:chExt cx="429201" cy="596039"/>
            </a:xfrm>
            <a:solidFill>
              <a:sysClr val="window" lastClr="FFFFFF"/>
            </a:solidFill>
          </p:grpSpPr>
          <p:sp>
            <p:nvSpPr>
              <p:cNvPr id="29" name="Freeform 276">
                <a:extLst>
                  <a:ext uri="{FF2B5EF4-FFF2-40B4-BE49-F238E27FC236}">
                    <a16:creationId xmlns:a16="http://schemas.microsoft.com/office/drawing/2014/main" id="{71E27B01-3368-4D83-816A-7FB2D64148F3}"/>
                  </a:ext>
                </a:extLst>
              </p:cNvPr>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30" name="Freeform 277">
                <a:extLst>
                  <a:ext uri="{FF2B5EF4-FFF2-40B4-BE49-F238E27FC236}">
                    <a16:creationId xmlns:a16="http://schemas.microsoft.com/office/drawing/2014/main" id="{6927A027-0FF0-4642-B1D6-A4325A0365BA}"/>
                  </a:ext>
                </a:extLst>
              </p:cNvPr>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31" name="Rectangle 278">
                <a:extLst>
                  <a:ext uri="{FF2B5EF4-FFF2-40B4-BE49-F238E27FC236}">
                    <a16:creationId xmlns:a16="http://schemas.microsoft.com/office/drawing/2014/main" id="{1B357FD1-F047-48AB-B6E1-EB8FD6119213}"/>
                  </a:ext>
                </a:extLst>
              </p:cNvPr>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32" name="Rectangle 279">
                <a:extLst>
                  <a:ext uri="{FF2B5EF4-FFF2-40B4-BE49-F238E27FC236}">
                    <a16:creationId xmlns:a16="http://schemas.microsoft.com/office/drawing/2014/main" id="{BB041F66-ECED-4345-A08F-FBEECE6845BD}"/>
                  </a:ext>
                </a:extLst>
              </p:cNvPr>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33" name="Rectangle 280">
                <a:extLst>
                  <a:ext uri="{FF2B5EF4-FFF2-40B4-BE49-F238E27FC236}">
                    <a16:creationId xmlns:a16="http://schemas.microsoft.com/office/drawing/2014/main" id="{5985E2D1-3A9D-44FF-844A-E12AFC3F5BCF}"/>
                  </a:ext>
                </a:extLst>
              </p:cNvPr>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sp>
            <p:nvSpPr>
              <p:cNvPr id="34" name="Rectangle 281">
                <a:extLst>
                  <a:ext uri="{FF2B5EF4-FFF2-40B4-BE49-F238E27FC236}">
                    <a16:creationId xmlns:a16="http://schemas.microsoft.com/office/drawing/2014/main" id="{64B5C40C-1978-483D-AAC6-41A32474485C}"/>
                  </a:ext>
                </a:extLst>
              </p:cNvPr>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微软雅黑" pitchFamily="34" charset="-122"/>
                  <a:ea typeface="微软雅黑" pitchFamily="34" charset="-122"/>
                </a:endParaRPr>
              </a:p>
            </p:txBody>
          </p:sp>
        </p:grpSp>
        <p:sp>
          <p:nvSpPr>
            <p:cNvPr id="28" name="矩形 27">
              <a:extLst>
                <a:ext uri="{FF2B5EF4-FFF2-40B4-BE49-F238E27FC236}">
                  <a16:creationId xmlns:a16="http://schemas.microsoft.com/office/drawing/2014/main" id="{77AEB39E-6792-4EC2-8764-6F1C37DA19F2}"/>
                </a:ext>
              </a:extLst>
            </p:cNvPr>
            <p:cNvSpPr/>
            <p:nvPr/>
          </p:nvSpPr>
          <p:spPr>
            <a:xfrm>
              <a:off x="6131448" y="3168548"/>
              <a:ext cx="1560347" cy="369332"/>
            </a:xfrm>
            <a:prstGeom prst="rect">
              <a:avLst/>
            </a:prstGeom>
          </p:spPr>
          <p:txBody>
            <a:bodyPr wrap="square">
              <a:spAutoFit/>
            </a:bodyPr>
            <a:lstStyle/>
            <a:p>
              <a:pPr algn="ctr">
                <a:spcBef>
                  <a:spcPts val="600"/>
                </a:spcBef>
                <a:defRPr/>
              </a:pPr>
              <a:r>
                <a:rPr lang="zh-CN" altLang="en-US" kern="0" dirty="0">
                  <a:solidFill>
                    <a:sysClr val="window" lastClr="FFFFFF"/>
                  </a:solidFill>
                  <a:latin typeface="微软雅黑" pitchFamily="34" charset="-122"/>
                  <a:ea typeface="微软雅黑" pitchFamily="34" charset="-122"/>
                </a:rPr>
                <a:t>阶段三</a:t>
              </a:r>
              <a:endParaRPr lang="en-US" altLang="zh-CN" kern="0" dirty="0">
                <a:solidFill>
                  <a:sysClr val="window" lastClr="FFFFFF"/>
                </a:solidFill>
                <a:latin typeface="微软雅黑" pitchFamily="34" charset="-122"/>
                <a:ea typeface="微软雅黑" pitchFamily="34" charset="-122"/>
              </a:endParaRPr>
            </a:p>
          </p:txBody>
        </p:sp>
      </p:grpSp>
      <p:grpSp>
        <p:nvGrpSpPr>
          <p:cNvPr id="35" name="组合 34">
            <a:extLst>
              <a:ext uri="{FF2B5EF4-FFF2-40B4-BE49-F238E27FC236}">
                <a16:creationId xmlns:a16="http://schemas.microsoft.com/office/drawing/2014/main" id="{8FAD8358-B0B5-4679-AE75-8105217934D6}"/>
              </a:ext>
            </a:extLst>
          </p:cNvPr>
          <p:cNvGrpSpPr/>
          <p:nvPr/>
        </p:nvGrpSpPr>
        <p:grpSpPr>
          <a:xfrm>
            <a:off x="8415805" y="1484785"/>
            <a:ext cx="2206286" cy="2206286"/>
            <a:chOff x="7765026" y="1818284"/>
            <a:chExt cx="2206286" cy="2206286"/>
          </a:xfrm>
        </p:grpSpPr>
        <p:sp>
          <p:nvSpPr>
            <p:cNvPr id="36" name="Teardrop 53">
              <a:extLst>
                <a:ext uri="{FF2B5EF4-FFF2-40B4-BE49-F238E27FC236}">
                  <a16:creationId xmlns:a16="http://schemas.microsoft.com/office/drawing/2014/main" id="{5433877C-991E-41D0-857C-91C8F3D0FC89}"/>
                </a:ext>
              </a:extLst>
            </p:cNvPr>
            <p:cNvSpPr/>
            <p:nvPr/>
          </p:nvSpPr>
          <p:spPr>
            <a:xfrm rot="2700000">
              <a:off x="7765026" y="1818284"/>
              <a:ext cx="2206286" cy="2206286"/>
            </a:xfrm>
            <a:prstGeom prst="teardrop">
              <a:avLst/>
            </a:prstGeom>
            <a:solidFill>
              <a:sysClr val="windowText" lastClr="000000">
                <a:lumMod val="65000"/>
                <a:lumOff val="35000"/>
                <a:alpha val="9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nvGrpSpPr>
            <p:cNvPr id="37" name="组合 36">
              <a:extLst>
                <a:ext uri="{FF2B5EF4-FFF2-40B4-BE49-F238E27FC236}">
                  <a16:creationId xmlns:a16="http://schemas.microsoft.com/office/drawing/2014/main" id="{9043E415-5945-49EF-A519-CFA08CF5D9E8}"/>
                </a:ext>
              </a:extLst>
            </p:cNvPr>
            <p:cNvGrpSpPr/>
            <p:nvPr/>
          </p:nvGrpSpPr>
          <p:grpSpPr>
            <a:xfrm>
              <a:off x="8584939" y="2325564"/>
              <a:ext cx="568121" cy="733003"/>
              <a:chOff x="9501547" y="5685447"/>
              <a:chExt cx="426510" cy="550293"/>
            </a:xfrm>
            <a:solidFill>
              <a:sysClr val="window" lastClr="FFFFFF"/>
            </a:solidFill>
          </p:grpSpPr>
          <p:sp>
            <p:nvSpPr>
              <p:cNvPr id="39" name="Freeform 282">
                <a:extLst>
                  <a:ext uri="{FF2B5EF4-FFF2-40B4-BE49-F238E27FC236}">
                    <a16:creationId xmlns:a16="http://schemas.microsoft.com/office/drawing/2014/main" id="{00A5F38C-21DA-453D-B76A-129E14DFD919}"/>
                  </a:ext>
                </a:extLst>
              </p:cNvPr>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0" name="Freeform 283">
                <a:extLst>
                  <a:ext uri="{FF2B5EF4-FFF2-40B4-BE49-F238E27FC236}">
                    <a16:creationId xmlns:a16="http://schemas.microsoft.com/office/drawing/2014/main" id="{78C5C842-F909-4A95-9E0D-7E397C10A9FF}"/>
                  </a:ext>
                </a:extLst>
              </p:cNvPr>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1" name="Rectangle 284">
                <a:extLst>
                  <a:ext uri="{FF2B5EF4-FFF2-40B4-BE49-F238E27FC236}">
                    <a16:creationId xmlns:a16="http://schemas.microsoft.com/office/drawing/2014/main" id="{20165211-2047-4C5B-BE9A-5F6342C1D080}"/>
                  </a:ext>
                </a:extLst>
              </p:cNvPr>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38" name="矩形 37">
              <a:extLst>
                <a:ext uri="{FF2B5EF4-FFF2-40B4-BE49-F238E27FC236}">
                  <a16:creationId xmlns:a16="http://schemas.microsoft.com/office/drawing/2014/main" id="{34DD9DA3-7A1F-49B7-9B69-16760D2836CB}"/>
                </a:ext>
              </a:extLst>
            </p:cNvPr>
            <p:cNvSpPr/>
            <p:nvPr/>
          </p:nvSpPr>
          <p:spPr>
            <a:xfrm>
              <a:off x="8099517" y="3168548"/>
              <a:ext cx="1560347" cy="369332"/>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阶段四</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grpSp>
      <p:sp>
        <p:nvSpPr>
          <p:cNvPr id="42" name="矩形 41">
            <a:extLst>
              <a:ext uri="{FF2B5EF4-FFF2-40B4-BE49-F238E27FC236}">
                <a16:creationId xmlns:a16="http://schemas.microsoft.com/office/drawing/2014/main" id="{8430A888-4EBE-46F5-AA65-95464E02F519}"/>
              </a:ext>
            </a:extLst>
          </p:cNvPr>
          <p:cNvSpPr/>
          <p:nvPr/>
        </p:nvSpPr>
        <p:spPr>
          <a:xfrm>
            <a:off x="1341880" y="4679677"/>
            <a:ext cx="9772240" cy="1497654"/>
          </a:xfrm>
          <a:prstGeom prst="rect">
            <a:avLst/>
          </a:prstGeom>
        </p:spPr>
        <p:txBody>
          <a:bodyPr wrap="square">
            <a:spAutoFit/>
          </a:bodyPr>
          <a:lstStyle/>
          <a:p>
            <a:pPr>
              <a:lnSpc>
                <a:spcPct val="130000"/>
              </a:lnSpc>
              <a:spcBef>
                <a:spcPts val="600"/>
              </a:spcBef>
            </a:pPr>
            <a:r>
              <a:rPr lang="zh-CN" altLang="en-US"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47" name="矩形 46">
            <a:extLst>
              <a:ext uri="{FF2B5EF4-FFF2-40B4-BE49-F238E27FC236}">
                <a16:creationId xmlns:a16="http://schemas.microsoft.com/office/drawing/2014/main" id="{5F1590F1-4EAA-4291-9FFF-6E567FAF5F44}"/>
              </a:ext>
            </a:extLst>
          </p:cNvPr>
          <p:cNvSpPr/>
          <p:nvPr/>
        </p:nvSpPr>
        <p:spPr>
          <a:xfrm>
            <a:off x="4150192" y="4103613"/>
            <a:ext cx="3706929" cy="523220"/>
          </a:xfrm>
          <a:prstGeom prst="rect">
            <a:avLst/>
          </a:prstGeom>
        </p:spPr>
        <p:txBody>
          <a:bodyPr wrap="square">
            <a:spAutoFit/>
          </a:bodyPr>
          <a:lstStyle/>
          <a:p>
            <a:pPr algn="ctr">
              <a:spcBef>
                <a:spcPts val="600"/>
              </a:spcBef>
              <a:defRPr/>
            </a:pPr>
            <a:r>
              <a:rPr lang="zh-CN" altLang="en-US" sz="2800" b="1" kern="0" dirty="0">
                <a:solidFill>
                  <a:srgbClr val="024282"/>
                </a:solidFill>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lang="en-US" altLang="zh-CN" sz="2800" b="1" kern="0" dirty="0">
              <a:solidFill>
                <a:srgbClr val="024282"/>
              </a:solidFill>
              <a:latin typeface="微软雅黑" panose="020B0503020204020204" pitchFamily="34" charset="-122"/>
              <a:ea typeface="微软雅黑" panose="020B0503020204020204" pitchFamily="34" charset="-122"/>
              <a:cs typeface="Segoe UI Light 8" panose="020B0502040204020203" pitchFamily="34" charset="0"/>
            </a:endParaRPr>
          </a:p>
        </p:txBody>
      </p:sp>
      <p:pic>
        <p:nvPicPr>
          <p:cNvPr id="48" name="图片 47">
            <a:extLst>
              <a:ext uri="{FF2B5EF4-FFF2-40B4-BE49-F238E27FC236}">
                <a16:creationId xmlns:a16="http://schemas.microsoft.com/office/drawing/2014/main" id="{7D51D732-D002-4F77-A792-211304BD57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96000" y="934641"/>
            <a:ext cx="6049548" cy="6049548"/>
          </a:xfrm>
          <a:prstGeom prst="rect">
            <a:avLst/>
          </a:prstGeom>
        </p:spPr>
      </p:pic>
    </p:spTree>
    <p:extLst>
      <p:ext uri="{BB962C8B-B14F-4D97-AF65-F5344CB8AC3E}">
        <p14:creationId xmlns:p14="http://schemas.microsoft.com/office/powerpoint/2010/main" val="1952844760"/>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cxnSp>
        <p:nvCxnSpPr>
          <p:cNvPr id="13" name="直接连接符 12">
            <a:extLst>
              <a:ext uri="{FF2B5EF4-FFF2-40B4-BE49-F238E27FC236}">
                <a16:creationId xmlns:a16="http://schemas.microsoft.com/office/drawing/2014/main" id="{C36ABD0B-BA1A-4397-8ABC-0B64CC0ABD64}"/>
              </a:ext>
            </a:extLst>
          </p:cNvPr>
          <p:cNvCxnSpPr>
            <a:cxnSpLocks/>
            <a:stCxn id="16" idx="7"/>
            <a:endCxn id="18" idx="3"/>
          </p:cNvCxnSpPr>
          <p:nvPr/>
        </p:nvCxnSpPr>
        <p:spPr>
          <a:xfrm flipV="1">
            <a:off x="3503346" y="4757660"/>
            <a:ext cx="1663757" cy="459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31D657BB-EB38-47B0-ADFB-E0B17D0F3C7A}"/>
              </a:ext>
            </a:extLst>
          </p:cNvPr>
          <p:cNvSpPr/>
          <p:nvPr/>
        </p:nvSpPr>
        <p:spPr>
          <a:xfrm>
            <a:off x="8542655" y="4720731"/>
            <a:ext cx="1271621" cy="1271621"/>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D6277B0-10E9-4B07-98C9-37680BA60D09}"/>
              </a:ext>
            </a:extLst>
          </p:cNvPr>
          <p:cNvSpPr/>
          <p:nvPr/>
        </p:nvSpPr>
        <p:spPr>
          <a:xfrm>
            <a:off x="8549763" y="1348376"/>
            <a:ext cx="1271621" cy="1271621"/>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14A7588-B908-453D-93D6-BC6187E4B486}"/>
              </a:ext>
            </a:extLst>
          </p:cNvPr>
          <p:cNvSpPr/>
          <p:nvPr/>
        </p:nvSpPr>
        <p:spPr>
          <a:xfrm>
            <a:off x="2417950" y="4617379"/>
            <a:ext cx="1271621" cy="1271621"/>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EBE09CB-7632-470A-AB8A-6A69F6BE6DF1}"/>
              </a:ext>
            </a:extLst>
          </p:cNvPr>
          <p:cNvSpPr/>
          <p:nvPr/>
        </p:nvSpPr>
        <p:spPr>
          <a:xfrm>
            <a:off x="4752617" y="2341858"/>
            <a:ext cx="2830288" cy="2830288"/>
          </a:xfrm>
          <a:prstGeom prst="ellipse">
            <a:avLst/>
          </a:prstGeom>
          <a:solidFill>
            <a:srgbClr val="02428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DB195F3-CB8F-42EA-A611-33AC0C281C7C}"/>
              </a:ext>
            </a:extLst>
          </p:cNvPr>
          <p:cNvSpPr/>
          <p:nvPr/>
        </p:nvSpPr>
        <p:spPr>
          <a:xfrm>
            <a:off x="5015633" y="2604874"/>
            <a:ext cx="2304256" cy="2304256"/>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6">
            <a:extLst>
              <a:ext uri="{FF2B5EF4-FFF2-40B4-BE49-F238E27FC236}">
                <a16:creationId xmlns:a16="http://schemas.microsoft.com/office/drawing/2014/main" id="{9608D0AA-8B82-4BC3-B3DB-2DF6B06F72C2}"/>
              </a:ext>
            </a:extLst>
          </p:cNvPr>
          <p:cNvSpPr txBox="1">
            <a:spLocks/>
          </p:cNvSpPr>
          <p:nvPr/>
        </p:nvSpPr>
        <p:spPr>
          <a:xfrm>
            <a:off x="981089" y="1956568"/>
            <a:ext cx="1203466" cy="35110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关键词一</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1" name="文本占位符 7">
            <a:extLst>
              <a:ext uri="{FF2B5EF4-FFF2-40B4-BE49-F238E27FC236}">
                <a16:creationId xmlns:a16="http://schemas.microsoft.com/office/drawing/2014/main" id="{7C34BA55-CCEC-4B92-B39A-5981D6EDB8DE}"/>
              </a:ext>
            </a:extLst>
          </p:cNvPr>
          <p:cNvSpPr txBox="1">
            <a:spLocks/>
          </p:cNvSpPr>
          <p:nvPr/>
        </p:nvSpPr>
        <p:spPr>
          <a:xfrm>
            <a:off x="728828" y="2262956"/>
            <a:ext cx="1455727" cy="3511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关键词详细描述</a:t>
            </a:r>
            <a:endParaRPr kumimoji="0" lang="zh-CN" altLang="en-US" sz="14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2" name="文本占位符 8">
            <a:extLst>
              <a:ext uri="{FF2B5EF4-FFF2-40B4-BE49-F238E27FC236}">
                <a16:creationId xmlns:a16="http://schemas.microsoft.com/office/drawing/2014/main" id="{AEFFB1E8-4D29-48D3-B951-0914E7349837}"/>
              </a:ext>
            </a:extLst>
          </p:cNvPr>
          <p:cNvSpPr txBox="1">
            <a:spLocks/>
          </p:cNvSpPr>
          <p:nvPr/>
        </p:nvSpPr>
        <p:spPr>
          <a:xfrm>
            <a:off x="977837" y="4902087"/>
            <a:ext cx="1203466" cy="35110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关键词二</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3" name="文本占位符 9">
            <a:extLst>
              <a:ext uri="{FF2B5EF4-FFF2-40B4-BE49-F238E27FC236}">
                <a16:creationId xmlns:a16="http://schemas.microsoft.com/office/drawing/2014/main" id="{7F88D864-F7C5-4D55-A8F3-836CE13F3F8C}"/>
              </a:ext>
            </a:extLst>
          </p:cNvPr>
          <p:cNvSpPr txBox="1">
            <a:spLocks/>
          </p:cNvSpPr>
          <p:nvPr/>
        </p:nvSpPr>
        <p:spPr>
          <a:xfrm>
            <a:off x="725576" y="5208475"/>
            <a:ext cx="1455727" cy="3511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关键词详细描述</a:t>
            </a:r>
            <a:endParaRPr kumimoji="0" lang="zh-CN" altLang="en-US" sz="14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4" name="文本占位符 10">
            <a:extLst>
              <a:ext uri="{FF2B5EF4-FFF2-40B4-BE49-F238E27FC236}">
                <a16:creationId xmlns:a16="http://schemas.microsoft.com/office/drawing/2014/main" id="{EDB31CBE-5F36-4B18-B8CC-42B66835F627}"/>
              </a:ext>
            </a:extLst>
          </p:cNvPr>
          <p:cNvSpPr txBox="1">
            <a:spLocks/>
          </p:cNvSpPr>
          <p:nvPr/>
        </p:nvSpPr>
        <p:spPr>
          <a:xfrm>
            <a:off x="10066537" y="1697934"/>
            <a:ext cx="1203466" cy="35110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关键词三</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5" name="文本占位符 11">
            <a:extLst>
              <a:ext uri="{FF2B5EF4-FFF2-40B4-BE49-F238E27FC236}">
                <a16:creationId xmlns:a16="http://schemas.microsoft.com/office/drawing/2014/main" id="{DF457621-F540-4D8B-AC43-602A65697027}"/>
              </a:ext>
            </a:extLst>
          </p:cNvPr>
          <p:cNvSpPr txBox="1">
            <a:spLocks/>
          </p:cNvSpPr>
          <p:nvPr/>
        </p:nvSpPr>
        <p:spPr>
          <a:xfrm>
            <a:off x="10066537" y="2004322"/>
            <a:ext cx="1455727" cy="3511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关键词详细描述</a:t>
            </a:r>
            <a:endParaRPr kumimoji="0" lang="zh-CN" altLang="en-US" sz="14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6" name="文本占位符 12">
            <a:extLst>
              <a:ext uri="{FF2B5EF4-FFF2-40B4-BE49-F238E27FC236}">
                <a16:creationId xmlns:a16="http://schemas.microsoft.com/office/drawing/2014/main" id="{95CCDFA6-0C42-4400-B09A-0E18973A4EDD}"/>
              </a:ext>
            </a:extLst>
          </p:cNvPr>
          <p:cNvSpPr txBox="1">
            <a:spLocks/>
          </p:cNvSpPr>
          <p:nvPr/>
        </p:nvSpPr>
        <p:spPr>
          <a:xfrm>
            <a:off x="10080503" y="5027838"/>
            <a:ext cx="1203466" cy="35110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关键词四</a:t>
            </a:r>
          </a:p>
        </p:txBody>
      </p:sp>
      <p:sp>
        <p:nvSpPr>
          <p:cNvPr id="27" name="文本占位符 13">
            <a:extLst>
              <a:ext uri="{FF2B5EF4-FFF2-40B4-BE49-F238E27FC236}">
                <a16:creationId xmlns:a16="http://schemas.microsoft.com/office/drawing/2014/main" id="{6C52B379-C5DF-463B-8CD7-2667EFA98644}"/>
              </a:ext>
            </a:extLst>
          </p:cNvPr>
          <p:cNvSpPr txBox="1">
            <a:spLocks/>
          </p:cNvSpPr>
          <p:nvPr/>
        </p:nvSpPr>
        <p:spPr>
          <a:xfrm>
            <a:off x="10080503" y="5334226"/>
            <a:ext cx="1455727" cy="3511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关键词详细描述</a:t>
            </a:r>
            <a:endParaRPr kumimoji="0" lang="zh-CN" altLang="en-US" sz="14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28" name="图片 27">
            <a:extLst>
              <a:ext uri="{FF2B5EF4-FFF2-40B4-BE49-F238E27FC236}">
                <a16:creationId xmlns:a16="http://schemas.microsoft.com/office/drawing/2014/main" id="{4E166A90-6288-4F89-899E-7D9E77AB8A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66410" y="4865839"/>
            <a:ext cx="774700" cy="774700"/>
          </a:xfrm>
          <a:prstGeom prst="rect">
            <a:avLst/>
          </a:prstGeom>
        </p:spPr>
      </p:pic>
      <p:pic>
        <p:nvPicPr>
          <p:cNvPr id="29" name="图片 28" descr="图片包含 物体&#10;&#10;描述已自动生成">
            <a:extLst>
              <a:ext uri="{FF2B5EF4-FFF2-40B4-BE49-F238E27FC236}">
                <a16:creationId xmlns:a16="http://schemas.microsoft.com/office/drawing/2014/main" id="{8301E237-AF08-4DE1-9C90-5913E3B69D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91115" y="4969191"/>
            <a:ext cx="774700" cy="774700"/>
          </a:xfrm>
          <a:prstGeom prst="rect">
            <a:avLst/>
          </a:prstGeom>
        </p:spPr>
      </p:pic>
      <p:pic>
        <p:nvPicPr>
          <p:cNvPr id="30" name="图片 29">
            <a:extLst>
              <a:ext uri="{FF2B5EF4-FFF2-40B4-BE49-F238E27FC236}">
                <a16:creationId xmlns:a16="http://schemas.microsoft.com/office/drawing/2014/main" id="{7B31AF94-BF77-4361-8D4B-59058956C7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98223" y="1596836"/>
            <a:ext cx="774700" cy="774700"/>
          </a:xfrm>
          <a:prstGeom prst="rect">
            <a:avLst/>
          </a:prstGeom>
        </p:spPr>
      </p:pic>
      <p:grpSp>
        <p:nvGrpSpPr>
          <p:cNvPr id="31" name="组合 30">
            <a:extLst>
              <a:ext uri="{FF2B5EF4-FFF2-40B4-BE49-F238E27FC236}">
                <a16:creationId xmlns:a16="http://schemas.microsoft.com/office/drawing/2014/main" id="{2E18AFF1-9BCB-4701-9294-B0B12B182729}"/>
              </a:ext>
            </a:extLst>
          </p:cNvPr>
          <p:cNvGrpSpPr/>
          <p:nvPr/>
        </p:nvGrpSpPr>
        <p:grpSpPr>
          <a:xfrm>
            <a:off x="2332967" y="1554593"/>
            <a:ext cx="1271621" cy="1271621"/>
            <a:chOff x="2332967" y="1554593"/>
            <a:chExt cx="1271621" cy="1271621"/>
          </a:xfrm>
        </p:grpSpPr>
        <p:sp>
          <p:nvSpPr>
            <p:cNvPr id="32" name="椭圆 31">
              <a:extLst>
                <a:ext uri="{FF2B5EF4-FFF2-40B4-BE49-F238E27FC236}">
                  <a16:creationId xmlns:a16="http://schemas.microsoft.com/office/drawing/2014/main" id="{17A177BD-35FC-4424-AA8A-0E0131C2B516}"/>
                </a:ext>
              </a:extLst>
            </p:cNvPr>
            <p:cNvSpPr/>
            <p:nvPr/>
          </p:nvSpPr>
          <p:spPr>
            <a:xfrm>
              <a:off x="2332967" y="1554593"/>
              <a:ext cx="1271621" cy="1271621"/>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2F97C4ED-C697-4AA6-93C8-DB0D32804A5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1427" y="1803053"/>
              <a:ext cx="774700" cy="774700"/>
            </a:xfrm>
            <a:prstGeom prst="rect">
              <a:avLst/>
            </a:prstGeom>
          </p:spPr>
        </p:pic>
      </p:grpSp>
      <p:pic>
        <p:nvPicPr>
          <p:cNvPr id="34" name="图片 33">
            <a:extLst>
              <a:ext uri="{FF2B5EF4-FFF2-40B4-BE49-F238E27FC236}">
                <a16:creationId xmlns:a16="http://schemas.microsoft.com/office/drawing/2014/main" id="{846B0614-E004-45BA-8EB5-5FC60C8B33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72461" y="3261702"/>
            <a:ext cx="990600" cy="990600"/>
          </a:xfrm>
          <a:prstGeom prst="rect">
            <a:avLst/>
          </a:prstGeom>
        </p:spPr>
      </p:pic>
      <p:cxnSp>
        <p:nvCxnSpPr>
          <p:cNvPr id="35" name="直接连接符 34">
            <a:extLst>
              <a:ext uri="{FF2B5EF4-FFF2-40B4-BE49-F238E27FC236}">
                <a16:creationId xmlns:a16="http://schemas.microsoft.com/office/drawing/2014/main" id="{F71A34D6-2827-4038-B1A7-8960394DD139}"/>
              </a:ext>
            </a:extLst>
          </p:cNvPr>
          <p:cNvCxnSpPr>
            <a:cxnSpLocks/>
            <a:stCxn id="18" idx="1"/>
            <a:endCxn id="32" idx="6"/>
          </p:cNvCxnSpPr>
          <p:nvPr/>
        </p:nvCxnSpPr>
        <p:spPr>
          <a:xfrm flipH="1" flipV="1">
            <a:off x="3604588" y="2190404"/>
            <a:ext cx="1562515" cy="5659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665AA99-8B82-474E-813C-1F320059CA95}"/>
              </a:ext>
            </a:extLst>
          </p:cNvPr>
          <p:cNvCxnSpPr>
            <a:cxnSpLocks/>
            <a:stCxn id="18" idx="7"/>
            <a:endCxn id="15" idx="2"/>
          </p:cNvCxnSpPr>
          <p:nvPr/>
        </p:nvCxnSpPr>
        <p:spPr>
          <a:xfrm flipV="1">
            <a:off x="7168419" y="1984187"/>
            <a:ext cx="1381344" cy="7721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4CAB27F-B39A-4FD2-98AB-D444DF3B8E52}"/>
              </a:ext>
            </a:extLst>
          </p:cNvPr>
          <p:cNvCxnSpPr>
            <a:cxnSpLocks/>
            <a:stCxn id="18" idx="5"/>
          </p:cNvCxnSpPr>
          <p:nvPr/>
        </p:nvCxnSpPr>
        <p:spPr>
          <a:xfrm>
            <a:off x="7168419" y="4757660"/>
            <a:ext cx="1622696" cy="21153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2F6674E4-CCFA-42AA-9B1A-78A93B2E124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096000" y="934641"/>
            <a:ext cx="6049548" cy="6049548"/>
          </a:xfrm>
          <a:prstGeom prst="rect">
            <a:avLst/>
          </a:prstGeom>
        </p:spPr>
      </p:pic>
    </p:spTree>
    <p:extLst>
      <p:ext uri="{BB962C8B-B14F-4D97-AF65-F5344CB8AC3E}">
        <p14:creationId xmlns:p14="http://schemas.microsoft.com/office/powerpoint/2010/main" val="341918589"/>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grpSp>
        <p:nvGrpSpPr>
          <p:cNvPr id="13" name="组合 12">
            <a:extLst>
              <a:ext uri="{FF2B5EF4-FFF2-40B4-BE49-F238E27FC236}">
                <a16:creationId xmlns:a16="http://schemas.microsoft.com/office/drawing/2014/main" id="{D16A9AB9-CE28-47B2-8CB1-09446A41DEE1}"/>
              </a:ext>
            </a:extLst>
          </p:cNvPr>
          <p:cNvGrpSpPr/>
          <p:nvPr/>
        </p:nvGrpSpPr>
        <p:grpSpPr>
          <a:xfrm>
            <a:off x="7892225" y="1340768"/>
            <a:ext cx="3867551" cy="4889404"/>
            <a:chOff x="7569607" y="2038350"/>
            <a:chExt cx="3867551" cy="4889404"/>
          </a:xfrm>
        </p:grpSpPr>
        <p:sp>
          <p:nvSpPr>
            <p:cNvPr id="14" name="矩形 13">
              <a:extLst>
                <a:ext uri="{FF2B5EF4-FFF2-40B4-BE49-F238E27FC236}">
                  <a16:creationId xmlns:a16="http://schemas.microsoft.com/office/drawing/2014/main" id="{31B4AEC5-5BE4-41AB-AC29-A6390818E20A}"/>
                </a:ext>
              </a:extLst>
            </p:cNvPr>
            <p:cNvSpPr/>
            <p:nvPr/>
          </p:nvSpPr>
          <p:spPr>
            <a:xfrm>
              <a:off x="7947263" y="2909410"/>
              <a:ext cx="3489895" cy="4018344"/>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15" name="箭头: 五边形 14">
              <a:extLst>
                <a:ext uri="{FF2B5EF4-FFF2-40B4-BE49-F238E27FC236}">
                  <a16:creationId xmlns:a16="http://schemas.microsoft.com/office/drawing/2014/main" id="{FA0B1CF2-1FCB-4A51-8542-DFCD9B32776C}"/>
                </a:ext>
              </a:extLst>
            </p:cNvPr>
            <p:cNvSpPr/>
            <p:nvPr/>
          </p:nvSpPr>
          <p:spPr>
            <a:xfrm>
              <a:off x="8057086" y="2038350"/>
              <a:ext cx="3219450" cy="714375"/>
            </a:xfrm>
            <a:prstGeom prst="homePlate">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16" name="矩形 15">
              <a:extLst>
                <a:ext uri="{FF2B5EF4-FFF2-40B4-BE49-F238E27FC236}">
                  <a16:creationId xmlns:a16="http://schemas.microsoft.com/office/drawing/2014/main" id="{665F6F96-460F-4F0C-8DB3-B99DDE385AEC}"/>
                </a:ext>
              </a:extLst>
            </p:cNvPr>
            <p:cNvSpPr/>
            <p:nvPr/>
          </p:nvSpPr>
          <p:spPr>
            <a:xfrm>
              <a:off x="7569607" y="2133927"/>
              <a:ext cx="3706929"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grpSp>
      <p:grpSp>
        <p:nvGrpSpPr>
          <p:cNvPr id="18" name="组合 17">
            <a:extLst>
              <a:ext uri="{FF2B5EF4-FFF2-40B4-BE49-F238E27FC236}">
                <a16:creationId xmlns:a16="http://schemas.microsoft.com/office/drawing/2014/main" id="{4FBD94E6-D7D4-47E3-A994-838D85E880D4}"/>
              </a:ext>
            </a:extLst>
          </p:cNvPr>
          <p:cNvGrpSpPr/>
          <p:nvPr/>
        </p:nvGrpSpPr>
        <p:grpSpPr>
          <a:xfrm>
            <a:off x="335725" y="1340768"/>
            <a:ext cx="3867551" cy="4889404"/>
            <a:chOff x="7569607" y="2038350"/>
            <a:chExt cx="3867551" cy="4889404"/>
          </a:xfrm>
        </p:grpSpPr>
        <p:sp>
          <p:nvSpPr>
            <p:cNvPr id="19" name="矩形 18">
              <a:extLst>
                <a:ext uri="{FF2B5EF4-FFF2-40B4-BE49-F238E27FC236}">
                  <a16:creationId xmlns:a16="http://schemas.microsoft.com/office/drawing/2014/main" id="{97CD6CCF-45A0-47D4-A21C-C41EFAA5E1B8}"/>
                </a:ext>
              </a:extLst>
            </p:cNvPr>
            <p:cNvSpPr/>
            <p:nvPr/>
          </p:nvSpPr>
          <p:spPr>
            <a:xfrm>
              <a:off x="7947263" y="2909410"/>
              <a:ext cx="3489895" cy="4018344"/>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20" name="箭头: 五边形 19">
              <a:extLst>
                <a:ext uri="{FF2B5EF4-FFF2-40B4-BE49-F238E27FC236}">
                  <a16:creationId xmlns:a16="http://schemas.microsoft.com/office/drawing/2014/main" id="{EE19E5D3-811F-44B3-859D-129937C25708}"/>
                </a:ext>
              </a:extLst>
            </p:cNvPr>
            <p:cNvSpPr/>
            <p:nvPr/>
          </p:nvSpPr>
          <p:spPr>
            <a:xfrm>
              <a:off x="8057086" y="2038350"/>
              <a:ext cx="3219450" cy="714375"/>
            </a:xfrm>
            <a:prstGeom prst="homePlate">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21" name="矩形 20">
              <a:extLst>
                <a:ext uri="{FF2B5EF4-FFF2-40B4-BE49-F238E27FC236}">
                  <a16:creationId xmlns:a16="http://schemas.microsoft.com/office/drawing/2014/main" id="{11C3F545-9065-449F-B847-20266E971188}"/>
                </a:ext>
              </a:extLst>
            </p:cNvPr>
            <p:cNvSpPr/>
            <p:nvPr/>
          </p:nvSpPr>
          <p:spPr>
            <a:xfrm>
              <a:off x="7569607" y="2133927"/>
              <a:ext cx="3706929"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grpSp>
      <p:grpSp>
        <p:nvGrpSpPr>
          <p:cNvPr id="22" name="组合 21">
            <a:extLst>
              <a:ext uri="{FF2B5EF4-FFF2-40B4-BE49-F238E27FC236}">
                <a16:creationId xmlns:a16="http://schemas.microsoft.com/office/drawing/2014/main" id="{6E87D713-45A7-48E8-98A9-92436305CB22}"/>
              </a:ext>
            </a:extLst>
          </p:cNvPr>
          <p:cNvGrpSpPr/>
          <p:nvPr/>
        </p:nvGrpSpPr>
        <p:grpSpPr>
          <a:xfrm>
            <a:off x="4113975" y="1340768"/>
            <a:ext cx="3867551" cy="4889404"/>
            <a:chOff x="7569607" y="2038350"/>
            <a:chExt cx="3867551" cy="4889404"/>
          </a:xfrm>
        </p:grpSpPr>
        <p:sp>
          <p:nvSpPr>
            <p:cNvPr id="23" name="矩形 22">
              <a:extLst>
                <a:ext uri="{FF2B5EF4-FFF2-40B4-BE49-F238E27FC236}">
                  <a16:creationId xmlns:a16="http://schemas.microsoft.com/office/drawing/2014/main" id="{759A6044-DBE8-404A-B99F-B72A9B7BB148}"/>
                </a:ext>
              </a:extLst>
            </p:cNvPr>
            <p:cNvSpPr/>
            <p:nvPr/>
          </p:nvSpPr>
          <p:spPr>
            <a:xfrm>
              <a:off x="7947263" y="2909410"/>
              <a:ext cx="3489895" cy="4018344"/>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24" name="箭头: 五边形 23">
              <a:extLst>
                <a:ext uri="{FF2B5EF4-FFF2-40B4-BE49-F238E27FC236}">
                  <a16:creationId xmlns:a16="http://schemas.microsoft.com/office/drawing/2014/main" id="{64A39AC2-375A-46AD-8606-5FEE39C58C96}"/>
                </a:ext>
              </a:extLst>
            </p:cNvPr>
            <p:cNvSpPr/>
            <p:nvPr/>
          </p:nvSpPr>
          <p:spPr>
            <a:xfrm>
              <a:off x="8057086" y="2038350"/>
              <a:ext cx="3219450" cy="714375"/>
            </a:xfrm>
            <a:prstGeom prst="homePlate">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25" name="矩形 24">
              <a:extLst>
                <a:ext uri="{FF2B5EF4-FFF2-40B4-BE49-F238E27FC236}">
                  <a16:creationId xmlns:a16="http://schemas.microsoft.com/office/drawing/2014/main" id="{839357CE-7C55-4DFF-B96F-5FB5680EDFF3}"/>
                </a:ext>
              </a:extLst>
            </p:cNvPr>
            <p:cNvSpPr/>
            <p:nvPr/>
          </p:nvSpPr>
          <p:spPr>
            <a:xfrm>
              <a:off x="7569607" y="2133927"/>
              <a:ext cx="3706929"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grpSp>
    </p:spTree>
    <p:extLst>
      <p:ext uri="{BB962C8B-B14F-4D97-AF65-F5344CB8AC3E}">
        <p14:creationId xmlns:p14="http://schemas.microsoft.com/office/powerpoint/2010/main" val="641166528"/>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4" name="平行四边形 13">
            <a:extLst>
              <a:ext uri="{FF2B5EF4-FFF2-40B4-BE49-F238E27FC236}">
                <a16:creationId xmlns:a16="http://schemas.microsoft.com/office/drawing/2014/main" id="{3DCF1925-A467-4CE8-9C0E-B3FC990F1C5C}"/>
              </a:ext>
            </a:extLst>
          </p:cNvPr>
          <p:cNvSpPr/>
          <p:nvPr/>
        </p:nvSpPr>
        <p:spPr>
          <a:xfrm>
            <a:off x="976344" y="1853457"/>
            <a:ext cx="3607243" cy="3559803"/>
          </a:xfrm>
          <a:prstGeom prst="parallelogram">
            <a:avLst/>
          </a:prstGeom>
          <a:noFill/>
          <a:ln w="12700"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15" name="平行四边形 14">
            <a:extLst>
              <a:ext uri="{FF2B5EF4-FFF2-40B4-BE49-F238E27FC236}">
                <a16:creationId xmlns:a16="http://schemas.microsoft.com/office/drawing/2014/main" id="{762A21F4-51EA-41A5-ADB0-9EE4D862C1B4}"/>
              </a:ext>
            </a:extLst>
          </p:cNvPr>
          <p:cNvSpPr/>
          <p:nvPr/>
        </p:nvSpPr>
        <p:spPr>
          <a:xfrm>
            <a:off x="788295" y="1688021"/>
            <a:ext cx="3607243" cy="3559803"/>
          </a:xfrm>
          <a:prstGeom prst="parallelogram">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16" name="文本框 13">
            <a:extLst>
              <a:ext uri="{FF2B5EF4-FFF2-40B4-BE49-F238E27FC236}">
                <a16:creationId xmlns:a16="http://schemas.microsoft.com/office/drawing/2014/main" id="{A3EC35D5-9918-41CE-8091-173946FEF81B}"/>
              </a:ext>
            </a:extLst>
          </p:cNvPr>
          <p:cNvSpPr txBox="1"/>
          <p:nvPr/>
        </p:nvSpPr>
        <p:spPr>
          <a:xfrm>
            <a:off x="1991544" y="1915523"/>
            <a:ext cx="1888594" cy="523220"/>
          </a:xfrm>
          <a:prstGeom prst="rect">
            <a:avLst/>
          </a:prstGeom>
          <a:noFill/>
        </p:spPr>
        <p:txBody>
          <a:bodyPr wrap="square" rtlCol="0">
            <a:spAutoFit/>
          </a:bodyPr>
          <a:lstStyle/>
          <a:p>
            <a:pPr>
              <a:defRPr/>
            </a:pPr>
            <a:r>
              <a:rPr lang="zh-CN" altLang="en-US" sz="2800" b="1" kern="0" dirty="0">
                <a:solidFill>
                  <a:prstClr val="white"/>
                </a:solidFill>
                <a:latin typeface="微软雅黑" pitchFamily="34" charset="-122"/>
                <a:ea typeface="微软雅黑" pitchFamily="34" charset="-122"/>
              </a:rPr>
              <a:t>小标题一</a:t>
            </a:r>
          </a:p>
        </p:txBody>
      </p:sp>
      <p:sp>
        <p:nvSpPr>
          <p:cNvPr id="18" name="平行四边形 17">
            <a:extLst>
              <a:ext uri="{FF2B5EF4-FFF2-40B4-BE49-F238E27FC236}">
                <a16:creationId xmlns:a16="http://schemas.microsoft.com/office/drawing/2014/main" id="{8DBD108F-4368-485F-99AE-D2012F0442DC}"/>
              </a:ext>
            </a:extLst>
          </p:cNvPr>
          <p:cNvSpPr/>
          <p:nvPr/>
        </p:nvSpPr>
        <p:spPr>
          <a:xfrm>
            <a:off x="4373271" y="1853457"/>
            <a:ext cx="3607243" cy="3559803"/>
          </a:xfrm>
          <a:prstGeom prst="parallelogram">
            <a:avLst/>
          </a:prstGeom>
          <a:noFill/>
          <a:ln w="12700"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ndara" panose="020E0502030303020204"/>
              <a:ea typeface="华文楷体" panose="02010600040101010101" pitchFamily="2" charset="-122"/>
              <a:cs typeface="+mn-cs"/>
            </a:endParaRPr>
          </a:p>
        </p:txBody>
      </p:sp>
      <p:sp>
        <p:nvSpPr>
          <p:cNvPr id="19" name="平行四边形 18">
            <a:extLst>
              <a:ext uri="{FF2B5EF4-FFF2-40B4-BE49-F238E27FC236}">
                <a16:creationId xmlns:a16="http://schemas.microsoft.com/office/drawing/2014/main" id="{AAF49508-98DF-45B7-A6AB-5BD571C61AAF}"/>
              </a:ext>
            </a:extLst>
          </p:cNvPr>
          <p:cNvSpPr/>
          <p:nvPr/>
        </p:nvSpPr>
        <p:spPr>
          <a:xfrm>
            <a:off x="4185222" y="1688021"/>
            <a:ext cx="3607243" cy="3559803"/>
          </a:xfrm>
          <a:prstGeom prst="parallelogram">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20" name="文本框 13">
            <a:extLst>
              <a:ext uri="{FF2B5EF4-FFF2-40B4-BE49-F238E27FC236}">
                <a16:creationId xmlns:a16="http://schemas.microsoft.com/office/drawing/2014/main" id="{AE2711A0-71D0-4849-8238-D04ABAE67841}"/>
              </a:ext>
            </a:extLst>
          </p:cNvPr>
          <p:cNvSpPr txBox="1"/>
          <p:nvPr/>
        </p:nvSpPr>
        <p:spPr>
          <a:xfrm>
            <a:off x="5388470" y="1915523"/>
            <a:ext cx="2025355" cy="523220"/>
          </a:xfrm>
          <a:prstGeom prst="rect">
            <a:avLst/>
          </a:prstGeom>
          <a:noFill/>
        </p:spPr>
        <p:txBody>
          <a:bodyPr wrap="square" rtlCol="0">
            <a:spAutoFit/>
          </a:bodyPr>
          <a:lstStyle/>
          <a:p>
            <a:pPr>
              <a:defRPr/>
            </a:pPr>
            <a:r>
              <a:rPr lang="zh-CN" altLang="en-US" sz="2800" b="1" kern="0" dirty="0">
                <a:solidFill>
                  <a:prstClr val="white"/>
                </a:solidFill>
                <a:latin typeface="微软雅黑" pitchFamily="34" charset="-122"/>
                <a:ea typeface="微软雅黑" pitchFamily="34" charset="-122"/>
              </a:rPr>
              <a:t>小标题二</a:t>
            </a:r>
          </a:p>
        </p:txBody>
      </p:sp>
      <p:sp>
        <p:nvSpPr>
          <p:cNvPr id="21" name="平行四边形 20">
            <a:extLst>
              <a:ext uri="{FF2B5EF4-FFF2-40B4-BE49-F238E27FC236}">
                <a16:creationId xmlns:a16="http://schemas.microsoft.com/office/drawing/2014/main" id="{472596A1-3030-4CBC-BF9C-4C82BC503F5D}"/>
              </a:ext>
            </a:extLst>
          </p:cNvPr>
          <p:cNvSpPr/>
          <p:nvPr/>
        </p:nvSpPr>
        <p:spPr>
          <a:xfrm>
            <a:off x="7770197" y="1853457"/>
            <a:ext cx="3607243" cy="3559803"/>
          </a:xfrm>
          <a:prstGeom prst="parallelogram">
            <a:avLst/>
          </a:prstGeom>
          <a:noFill/>
          <a:ln w="12700"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22" name="平行四边形 21">
            <a:extLst>
              <a:ext uri="{FF2B5EF4-FFF2-40B4-BE49-F238E27FC236}">
                <a16:creationId xmlns:a16="http://schemas.microsoft.com/office/drawing/2014/main" id="{2A9FCA48-1C74-40BB-A6B5-7F3D19A80C14}"/>
              </a:ext>
            </a:extLst>
          </p:cNvPr>
          <p:cNvSpPr/>
          <p:nvPr/>
        </p:nvSpPr>
        <p:spPr>
          <a:xfrm>
            <a:off x="7582148" y="1688021"/>
            <a:ext cx="3607243" cy="3559803"/>
          </a:xfrm>
          <a:prstGeom prst="parallelogram">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23" name="文本框 14">
            <a:extLst>
              <a:ext uri="{FF2B5EF4-FFF2-40B4-BE49-F238E27FC236}">
                <a16:creationId xmlns:a16="http://schemas.microsoft.com/office/drawing/2014/main" id="{C661844D-A93E-4761-AD28-33E91BAED293}"/>
              </a:ext>
            </a:extLst>
          </p:cNvPr>
          <p:cNvSpPr txBox="1"/>
          <p:nvPr/>
        </p:nvSpPr>
        <p:spPr>
          <a:xfrm>
            <a:off x="8387411" y="2955756"/>
            <a:ext cx="2038989" cy="2377126"/>
          </a:xfrm>
          <a:prstGeom prst="rect">
            <a:avLst/>
          </a:prstGeom>
          <a:noFill/>
        </p:spPr>
        <p:txBody>
          <a:bodyPr wrap="square" rtlCol="0">
            <a:spAutoFit/>
          </a:bodyPr>
          <a:lstStyle/>
          <a:p>
            <a:pPr>
              <a:lnSpc>
                <a:spcPct val="140000"/>
              </a:lnSpc>
              <a:defRPr/>
            </a:pPr>
            <a:r>
              <a:rPr lang="zh-CN" altLang="en-US" kern="0" dirty="0">
                <a:solidFill>
                  <a:prstClr val="white"/>
                </a:solidFill>
                <a:latin typeface="微软雅黑" pitchFamily="34" charset="-122"/>
                <a:ea typeface="微软雅黑" pitchFamily="34" charset="-122"/>
              </a:rPr>
              <a:t>请在此输入文字请在此输入文字请在此输入文字请在此输入文字请在此输入文字</a:t>
            </a:r>
            <a:endParaRPr lang="en-US" altLang="zh-CN" kern="0" dirty="0">
              <a:solidFill>
                <a:prstClr val="white"/>
              </a:solidFill>
              <a:latin typeface="微软雅黑" pitchFamily="34" charset="-122"/>
              <a:ea typeface="微软雅黑" pitchFamily="34" charset="-122"/>
            </a:endParaRPr>
          </a:p>
          <a:p>
            <a:pPr>
              <a:lnSpc>
                <a:spcPct val="140000"/>
              </a:lnSpc>
              <a:defRPr/>
            </a:pPr>
            <a:endParaRPr lang="en-US" altLang="zh-CN" kern="0" dirty="0">
              <a:solidFill>
                <a:prstClr val="white"/>
              </a:solidFill>
              <a:latin typeface="微软雅黑" pitchFamily="34" charset="-122"/>
              <a:ea typeface="微软雅黑" pitchFamily="34" charset="-122"/>
            </a:endParaRPr>
          </a:p>
        </p:txBody>
      </p:sp>
      <p:sp>
        <p:nvSpPr>
          <p:cNvPr id="24" name="文本框 13">
            <a:extLst>
              <a:ext uri="{FF2B5EF4-FFF2-40B4-BE49-F238E27FC236}">
                <a16:creationId xmlns:a16="http://schemas.microsoft.com/office/drawing/2014/main" id="{6FAF1D91-1023-44DB-8F74-7DAA475E7F90}"/>
              </a:ext>
            </a:extLst>
          </p:cNvPr>
          <p:cNvSpPr txBox="1"/>
          <p:nvPr/>
        </p:nvSpPr>
        <p:spPr>
          <a:xfrm>
            <a:off x="8785397" y="1915523"/>
            <a:ext cx="1852521" cy="523220"/>
          </a:xfrm>
          <a:prstGeom prst="rect">
            <a:avLst/>
          </a:prstGeom>
          <a:noFill/>
        </p:spPr>
        <p:txBody>
          <a:bodyPr wrap="square" rtlCol="0">
            <a:spAutoFit/>
          </a:bodyPr>
          <a:lstStyle/>
          <a:p>
            <a:pPr>
              <a:defRPr/>
            </a:pPr>
            <a:r>
              <a:rPr lang="zh-CN" altLang="en-US" sz="2800" b="1" kern="0" dirty="0">
                <a:solidFill>
                  <a:prstClr val="white"/>
                </a:solidFill>
                <a:latin typeface="微软雅黑" pitchFamily="34" charset="-122"/>
                <a:ea typeface="微软雅黑" pitchFamily="34" charset="-122"/>
              </a:rPr>
              <a:t>小标题三</a:t>
            </a:r>
          </a:p>
        </p:txBody>
      </p:sp>
      <p:sp>
        <p:nvSpPr>
          <p:cNvPr id="25" name="文本框 14">
            <a:extLst>
              <a:ext uri="{FF2B5EF4-FFF2-40B4-BE49-F238E27FC236}">
                <a16:creationId xmlns:a16="http://schemas.microsoft.com/office/drawing/2014/main" id="{6718C692-DD39-4AF1-9700-F309424CFA79}"/>
              </a:ext>
            </a:extLst>
          </p:cNvPr>
          <p:cNvSpPr txBox="1"/>
          <p:nvPr/>
        </p:nvSpPr>
        <p:spPr>
          <a:xfrm>
            <a:off x="4940882" y="2955756"/>
            <a:ext cx="2024431" cy="2377126"/>
          </a:xfrm>
          <a:prstGeom prst="rect">
            <a:avLst/>
          </a:prstGeom>
          <a:noFill/>
        </p:spPr>
        <p:txBody>
          <a:bodyPr wrap="square" rtlCol="0">
            <a:spAutoFit/>
          </a:bodyPr>
          <a:lstStyle/>
          <a:p>
            <a:pPr>
              <a:lnSpc>
                <a:spcPct val="140000"/>
              </a:lnSpc>
              <a:defRPr/>
            </a:pPr>
            <a:r>
              <a:rPr lang="zh-CN" altLang="en-US" kern="0" dirty="0">
                <a:solidFill>
                  <a:prstClr val="white"/>
                </a:solidFill>
                <a:latin typeface="微软雅黑" pitchFamily="34" charset="-122"/>
                <a:ea typeface="微软雅黑" pitchFamily="34" charset="-122"/>
              </a:rPr>
              <a:t>请在此输入文字请在此输入文字请在此输入文字请在此输入文字请在此输入文字</a:t>
            </a:r>
            <a:endParaRPr lang="en-US" altLang="zh-CN" kern="0" dirty="0">
              <a:solidFill>
                <a:prstClr val="white"/>
              </a:solidFill>
              <a:latin typeface="微软雅黑" pitchFamily="34" charset="-122"/>
              <a:ea typeface="微软雅黑" pitchFamily="34" charset="-122"/>
            </a:endParaRPr>
          </a:p>
          <a:p>
            <a:pPr>
              <a:lnSpc>
                <a:spcPct val="140000"/>
              </a:lnSpc>
              <a:defRPr/>
            </a:pPr>
            <a:endParaRPr lang="en-US" altLang="zh-CN" kern="0" dirty="0">
              <a:solidFill>
                <a:prstClr val="white"/>
              </a:solidFill>
              <a:latin typeface="微软雅黑" pitchFamily="34" charset="-122"/>
              <a:ea typeface="微软雅黑" pitchFamily="34" charset="-122"/>
            </a:endParaRPr>
          </a:p>
        </p:txBody>
      </p:sp>
      <p:sp>
        <p:nvSpPr>
          <p:cNvPr id="26" name="文本框 14">
            <a:extLst>
              <a:ext uri="{FF2B5EF4-FFF2-40B4-BE49-F238E27FC236}">
                <a16:creationId xmlns:a16="http://schemas.microsoft.com/office/drawing/2014/main" id="{E31B711E-60EC-412F-8746-FD0332DF02EE}"/>
              </a:ext>
            </a:extLst>
          </p:cNvPr>
          <p:cNvSpPr txBox="1"/>
          <p:nvPr/>
        </p:nvSpPr>
        <p:spPr>
          <a:xfrm>
            <a:off x="1524674" y="2955756"/>
            <a:ext cx="2148502" cy="2377126"/>
          </a:xfrm>
          <a:prstGeom prst="rect">
            <a:avLst/>
          </a:prstGeom>
          <a:noFill/>
        </p:spPr>
        <p:txBody>
          <a:bodyPr wrap="square" rtlCol="0">
            <a:spAutoFit/>
          </a:bodyPr>
          <a:lstStyle/>
          <a:p>
            <a:pPr>
              <a:lnSpc>
                <a:spcPct val="140000"/>
              </a:lnSpc>
              <a:defRPr/>
            </a:pPr>
            <a:r>
              <a:rPr lang="zh-CN" altLang="en-US" kern="0" dirty="0">
                <a:solidFill>
                  <a:prstClr val="white"/>
                </a:solidFill>
                <a:latin typeface="微软雅黑" pitchFamily="34" charset="-122"/>
                <a:ea typeface="微软雅黑" pitchFamily="34" charset="-122"/>
              </a:rPr>
              <a:t>请在此输入文字请在此输入文字请在此输入文字请在此输入文字请在此输入文字</a:t>
            </a:r>
            <a:endParaRPr lang="en-US" altLang="zh-CN" kern="0" dirty="0">
              <a:solidFill>
                <a:prstClr val="white"/>
              </a:solidFill>
              <a:latin typeface="微软雅黑" pitchFamily="34" charset="-122"/>
              <a:ea typeface="微软雅黑" pitchFamily="34" charset="-122"/>
            </a:endParaRPr>
          </a:p>
          <a:p>
            <a:pPr>
              <a:lnSpc>
                <a:spcPct val="140000"/>
              </a:lnSpc>
              <a:defRPr/>
            </a:pPr>
            <a:endParaRPr lang="en-US" altLang="zh-CN" kern="0" dirty="0">
              <a:solidFill>
                <a:prstClr val="white"/>
              </a:solidFill>
              <a:latin typeface="微软雅黑" pitchFamily="34" charset="-122"/>
              <a:ea typeface="微软雅黑" pitchFamily="34" charset="-122"/>
            </a:endParaRPr>
          </a:p>
        </p:txBody>
      </p:sp>
      <p:pic>
        <p:nvPicPr>
          <p:cNvPr id="27" name="图片 26">
            <a:extLst>
              <a:ext uri="{FF2B5EF4-FFF2-40B4-BE49-F238E27FC236}">
                <a16:creationId xmlns:a16="http://schemas.microsoft.com/office/drawing/2014/main" id="{A7278DA7-BD11-46BA-91FC-3ACC1BEE79C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96000" y="934641"/>
            <a:ext cx="6049548" cy="6049548"/>
          </a:xfrm>
          <a:prstGeom prst="rect">
            <a:avLst/>
          </a:prstGeom>
        </p:spPr>
      </p:pic>
    </p:spTree>
    <p:extLst>
      <p:ext uri="{BB962C8B-B14F-4D97-AF65-F5344CB8AC3E}">
        <p14:creationId xmlns:p14="http://schemas.microsoft.com/office/powerpoint/2010/main" val="706775634"/>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3" name="矩形 12">
            <a:extLst>
              <a:ext uri="{FF2B5EF4-FFF2-40B4-BE49-F238E27FC236}">
                <a16:creationId xmlns:a16="http://schemas.microsoft.com/office/drawing/2014/main" id="{3BD55944-14F1-4C33-B5E1-2A14F9896E0B}"/>
              </a:ext>
            </a:extLst>
          </p:cNvPr>
          <p:cNvSpPr/>
          <p:nvPr/>
        </p:nvSpPr>
        <p:spPr>
          <a:xfrm>
            <a:off x="359521" y="1196752"/>
            <a:ext cx="11472958" cy="4701822"/>
          </a:xfrm>
          <a:prstGeom prst="rect">
            <a:avLst/>
          </a:prstGeom>
          <a:solidFill>
            <a:srgbClr val="36254B">
              <a:alpha val="1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grpSp>
        <p:nvGrpSpPr>
          <p:cNvPr id="14" name="组合 13">
            <a:extLst>
              <a:ext uri="{FF2B5EF4-FFF2-40B4-BE49-F238E27FC236}">
                <a16:creationId xmlns:a16="http://schemas.microsoft.com/office/drawing/2014/main" id="{5CA206F8-AA46-457C-976A-6D7CD1DF9691}"/>
              </a:ext>
            </a:extLst>
          </p:cNvPr>
          <p:cNvGrpSpPr/>
          <p:nvPr/>
        </p:nvGrpSpPr>
        <p:grpSpPr>
          <a:xfrm>
            <a:off x="766372" y="1504421"/>
            <a:ext cx="2498818" cy="779295"/>
            <a:chOff x="827467" y="3115218"/>
            <a:chExt cx="1915595" cy="597408"/>
          </a:xfrm>
          <a:solidFill>
            <a:srgbClr val="0675A0"/>
          </a:solidFill>
        </p:grpSpPr>
        <p:sp>
          <p:nvSpPr>
            <p:cNvPr id="15" name="矩形 14">
              <a:extLst>
                <a:ext uri="{FF2B5EF4-FFF2-40B4-BE49-F238E27FC236}">
                  <a16:creationId xmlns:a16="http://schemas.microsoft.com/office/drawing/2014/main" id="{3E1EB86F-6208-47D0-BE03-C50F15C38441}"/>
                </a:ext>
              </a:extLst>
            </p:cNvPr>
            <p:cNvSpPr/>
            <p:nvPr/>
          </p:nvSpPr>
          <p:spPr>
            <a:xfrm>
              <a:off x="827467" y="3115218"/>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16" name="文本框 4">
              <a:extLst>
                <a:ext uri="{FF2B5EF4-FFF2-40B4-BE49-F238E27FC236}">
                  <a16:creationId xmlns:a16="http://schemas.microsoft.com/office/drawing/2014/main" id="{FCFEBD3C-1248-4096-9D3F-71B56269749C}"/>
                </a:ext>
              </a:extLst>
            </p:cNvPr>
            <p:cNvSpPr txBox="1"/>
            <p:nvPr/>
          </p:nvSpPr>
          <p:spPr>
            <a:xfrm>
              <a:off x="1280979" y="3260559"/>
              <a:ext cx="1008570" cy="306725"/>
            </a:xfrm>
            <a:prstGeom prst="rect">
              <a:avLst/>
            </a:prstGeom>
            <a:noFill/>
          </p:spPr>
          <p:txBody>
            <a:bodyPr wrap="square" rtlCol="0">
              <a:spAutoFit/>
            </a:bodyPr>
            <a:lstStyle/>
            <a:p>
              <a:pPr algn="ctr">
                <a:defRPr/>
              </a:pPr>
              <a:r>
                <a:rPr lang="zh-CN" altLang="en-US" sz="2000" b="1" kern="0" dirty="0">
                  <a:solidFill>
                    <a:srgbClr val="FFFFFF"/>
                  </a:solidFill>
                  <a:latin typeface="微软雅黑" pitchFamily="34" charset="-122"/>
                  <a:ea typeface="微软雅黑" pitchFamily="34" charset="-122"/>
                </a:rPr>
                <a:t>标题一</a:t>
              </a:r>
            </a:p>
          </p:txBody>
        </p:sp>
      </p:grpSp>
      <p:grpSp>
        <p:nvGrpSpPr>
          <p:cNvPr id="18" name="组合 17">
            <a:extLst>
              <a:ext uri="{FF2B5EF4-FFF2-40B4-BE49-F238E27FC236}">
                <a16:creationId xmlns:a16="http://schemas.microsoft.com/office/drawing/2014/main" id="{3435CB1A-0FFD-47A3-A533-77612C729646}"/>
              </a:ext>
            </a:extLst>
          </p:cNvPr>
          <p:cNvGrpSpPr/>
          <p:nvPr/>
        </p:nvGrpSpPr>
        <p:grpSpPr>
          <a:xfrm>
            <a:off x="3486193" y="1504421"/>
            <a:ext cx="2498818" cy="779295"/>
            <a:chOff x="3970073" y="2147212"/>
            <a:chExt cx="1915595" cy="597408"/>
          </a:xfrm>
        </p:grpSpPr>
        <p:sp>
          <p:nvSpPr>
            <p:cNvPr id="19" name="矩形 18">
              <a:extLst>
                <a:ext uri="{FF2B5EF4-FFF2-40B4-BE49-F238E27FC236}">
                  <a16:creationId xmlns:a16="http://schemas.microsoft.com/office/drawing/2014/main" id="{519B8EF7-4541-40BA-9B35-10BA8F7C6ABD}"/>
                </a:ext>
              </a:extLst>
            </p:cNvPr>
            <p:cNvSpPr/>
            <p:nvPr/>
          </p:nvSpPr>
          <p:spPr>
            <a:xfrm>
              <a:off x="3970073" y="2147212"/>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20" name="文本框 19">
              <a:extLst>
                <a:ext uri="{FF2B5EF4-FFF2-40B4-BE49-F238E27FC236}">
                  <a16:creationId xmlns:a16="http://schemas.microsoft.com/office/drawing/2014/main" id="{A3D70A45-F2F9-429E-B90C-E8F7888ABB80}"/>
                </a:ext>
              </a:extLst>
            </p:cNvPr>
            <p:cNvSpPr txBox="1"/>
            <p:nvPr/>
          </p:nvSpPr>
          <p:spPr>
            <a:xfrm>
              <a:off x="4423585" y="2292553"/>
              <a:ext cx="1008570" cy="306725"/>
            </a:xfrm>
            <a:prstGeom prst="rect">
              <a:avLst/>
            </a:prstGeom>
            <a:noFill/>
          </p:spPr>
          <p:txBody>
            <a:bodyPr wrap="square" rtlCol="0">
              <a:spAutoFit/>
            </a:bodyPr>
            <a:lstStyle/>
            <a:p>
              <a:pPr algn="ctr">
                <a:defRPr/>
              </a:pPr>
              <a:r>
                <a:rPr lang="zh-CN" altLang="en-US" sz="2000" b="1" kern="0" dirty="0">
                  <a:solidFill>
                    <a:srgbClr val="FFFFFF"/>
                  </a:solidFill>
                  <a:latin typeface="微软雅黑" pitchFamily="34" charset="-122"/>
                  <a:ea typeface="微软雅黑" pitchFamily="34" charset="-122"/>
                </a:rPr>
                <a:t>标题二</a:t>
              </a:r>
            </a:p>
          </p:txBody>
        </p:sp>
      </p:grpSp>
      <p:grpSp>
        <p:nvGrpSpPr>
          <p:cNvPr id="21" name="组合 20">
            <a:extLst>
              <a:ext uri="{FF2B5EF4-FFF2-40B4-BE49-F238E27FC236}">
                <a16:creationId xmlns:a16="http://schemas.microsoft.com/office/drawing/2014/main" id="{FB257706-D4BE-457A-8BC2-64881075BA2E}"/>
              </a:ext>
            </a:extLst>
          </p:cNvPr>
          <p:cNvGrpSpPr/>
          <p:nvPr/>
        </p:nvGrpSpPr>
        <p:grpSpPr>
          <a:xfrm>
            <a:off x="6206014" y="1504421"/>
            <a:ext cx="2498818" cy="779295"/>
            <a:chOff x="5534462" y="3115218"/>
            <a:chExt cx="1915595" cy="597408"/>
          </a:xfrm>
          <a:solidFill>
            <a:srgbClr val="C00000"/>
          </a:solidFill>
        </p:grpSpPr>
        <p:sp>
          <p:nvSpPr>
            <p:cNvPr id="22" name="矩形 21">
              <a:extLst>
                <a:ext uri="{FF2B5EF4-FFF2-40B4-BE49-F238E27FC236}">
                  <a16:creationId xmlns:a16="http://schemas.microsoft.com/office/drawing/2014/main" id="{41CC9C34-296F-40C3-A0DD-9C794A2DBCD6}"/>
                </a:ext>
              </a:extLst>
            </p:cNvPr>
            <p:cNvSpPr/>
            <p:nvPr/>
          </p:nvSpPr>
          <p:spPr>
            <a:xfrm>
              <a:off x="5534462" y="3115218"/>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23" name="文本框 21">
              <a:extLst>
                <a:ext uri="{FF2B5EF4-FFF2-40B4-BE49-F238E27FC236}">
                  <a16:creationId xmlns:a16="http://schemas.microsoft.com/office/drawing/2014/main" id="{95BE185F-3CE8-401B-A069-553F32E46CF3}"/>
                </a:ext>
              </a:extLst>
            </p:cNvPr>
            <p:cNvSpPr txBox="1"/>
            <p:nvPr/>
          </p:nvSpPr>
          <p:spPr>
            <a:xfrm>
              <a:off x="5987974" y="3260559"/>
              <a:ext cx="1008570" cy="306725"/>
            </a:xfrm>
            <a:prstGeom prst="rect">
              <a:avLst/>
            </a:prstGeom>
            <a:noFill/>
          </p:spPr>
          <p:txBody>
            <a:bodyPr wrap="square" rtlCol="0">
              <a:spAutoFit/>
            </a:bodyPr>
            <a:lstStyle/>
            <a:p>
              <a:pPr algn="ctr">
                <a:defRPr/>
              </a:pPr>
              <a:r>
                <a:rPr lang="zh-CN" altLang="en-US" sz="2000" b="1" kern="0" dirty="0">
                  <a:solidFill>
                    <a:srgbClr val="FFFFFF"/>
                  </a:solidFill>
                  <a:latin typeface="微软雅黑" pitchFamily="34" charset="-122"/>
                  <a:ea typeface="微软雅黑" pitchFamily="34" charset="-122"/>
                </a:rPr>
                <a:t>标题三</a:t>
              </a:r>
            </a:p>
          </p:txBody>
        </p:sp>
      </p:grpSp>
      <p:grpSp>
        <p:nvGrpSpPr>
          <p:cNvPr id="24" name="组合 23">
            <a:extLst>
              <a:ext uri="{FF2B5EF4-FFF2-40B4-BE49-F238E27FC236}">
                <a16:creationId xmlns:a16="http://schemas.microsoft.com/office/drawing/2014/main" id="{E13AB115-EE2C-4117-B89E-37E59DFD5DBF}"/>
              </a:ext>
            </a:extLst>
          </p:cNvPr>
          <p:cNvGrpSpPr/>
          <p:nvPr/>
        </p:nvGrpSpPr>
        <p:grpSpPr>
          <a:xfrm>
            <a:off x="8925834" y="1504421"/>
            <a:ext cx="2498818" cy="779295"/>
            <a:chOff x="8270100" y="3115218"/>
            <a:chExt cx="1915595" cy="597408"/>
          </a:xfrm>
          <a:solidFill>
            <a:srgbClr val="C00000"/>
          </a:solidFill>
        </p:grpSpPr>
        <p:sp>
          <p:nvSpPr>
            <p:cNvPr id="25" name="矩形 24">
              <a:extLst>
                <a:ext uri="{FF2B5EF4-FFF2-40B4-BE49-F238E27FC236}">
                  <a16:creationId xmlns:a16="http://schemas.microsoft.com/office/drawing/2014/main" id="{F904499E-BE17-4D1A-A90D-5E6B2775283C}"/>
                </a:ext>
              </a:extLst>
            </p:cNvPr>
            <p:cNvSpPr/>
            <p:nvPr/>
          </p:nvSpPr>
          <p:spPr>
            <a:xfrm>
              <a:off x="8270100" y="3115218"/>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26" name="文本框 22">
              <a:extLst>
                <a:ext uri="{FF2B5EF4-FFF2-40B4-BE49-F238E27FC236}">
                  <a16:creationId xmlns:a16="http://schemas.microsoft.com/office/drawing/2014/main" id="{3F0E3902-E2CE-46E2-8E09-3D3171C8B66C}"/>
                </a:ext>
              </a:extLst>
            </p:cNvPr>
            <p:cNvSpPr txBox="1"/>
            <p:nvPr/>
          </p:nvSpPr>
          <p:spPr>
            <a:xfrm>
              <a:off x="8723612" y="3260559"/>
              <a:ext cx="1008570" cy="306725"/>
            </a:xfrm>
            <a:prstGeom prst="rect">
              <a:avLst/>
            </a:prstGeom>
            <a:noFill/>
          </p:spPr>
          <p:txBody>
            <a:bodyPr wrap="square" rtlCol="0">
              <a:spAutoFit/>
            </a:bodyPr>
            <a:lstStyle/>
            <a:p>
              <a:pPr algn="ctr">
                <a:defRPr/>
              </a:pPr>
              <a:r>
                <a:rPr lang="zh-CN" altLang="en-US" sz="2000" b="1" kern="0" dirty="0">
                  <a:solidFill>
                    <a:srgbClr val="FFFFFF"/>
                  </a:solidFill>
                  <a:latin typeface="微软雅黑" pitchFamily="34" charset="-122"/>
                  <a:ea typeface="微软雅黑" pitchFamily="34" charset="-122"/>
                </a:rPr>
                <a:t>标题四</a:t>
              </a:r>
            </a:p>
          </p:txBody>
        </p:sp>
      </p:grpSp>
      <p:sp>
        <p:nvSpPr>
          <p:cNvPr id="27" name="矩形 26">
            <a:extLst>
              <a:ext uri="{FF2B5EF4-FFF2-40B4-BE49-F238E27FC236}">
                <a16:creationId xmlns:a16="http://schemas.microsoft.com/office/drawing/2014/main" id="{BBA60A0D-9A3B-4749-8F82-825CF1D23635}"/>
              </a:ext>
            </a:extLst>
          </p:cNvPr>
          <p:cNvSpPr/>
          <p:nvPr/>
        </p:nvSpPr>
        <p:spPr>
          <a:xfrm>
            <a:off x="785286" y="2464138"/>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28" name="矩形 27">
            <a:extLst>
              <a:ext uri="{FF2B5EF4-FFF2-40B4-BE49-F238E27FC236}">
                <a16:creationId xmlns:a16="http://schemas.microsoft.com/office/drawing/2014/main" id="{D8C6B8F0-313E-4512-A68B-FF449E7C8AA3}"/>
              </a:ext>
            </a:extLst>
          </p:cNvPr>
          <p:cNvSpPr/>
          <p:nvPr/>
        </p:nvSpPr>
        <p:spPr>
          <a:xfrm>
            <a:off x="3466126" y="2464138"/>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29" name="矩形 28">
            <a:extLst>
              <a:ext uri="{FF2B5EF4-FFF2-40B4-BE49-F238E27FC236}">
                <a16:creationId xmlns:a16="http://schemas.microsoft.com/office/drawing/2014/main" id="{6F09E97E-2D74-4C59-94E1-595AD1C81D28}"/>
              </a:ext>
            </a:extLst>
          </p:cNvPr>
          <p:cNvSpPr/>
          <p:nvPr/>
        </p:nvSpPr>
        <p:spPr>
          <a:xfrm>
            <a:off x="6221137" y="2464138"/>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30" name="矩形 29">
            <a:extLst>
              <a:ext uri="{FF2B5EF4-FFF2-40B4-BE49-F238E27FC236}">
                <a16:creationId xmlns:a16="http://schemas.microsoft.com/office/drawing/2014/main" id="{65CC818D-3101-4FAD-B007-A3293A0226AD}"/>
              </a:ext>
            </a:extLst>
          </p:cNvPr>
          <p:cNvSpPr/>
          <p:nvPr/>
        </p:nvSpPr>
        <p:spPr>
          <a:xfrm>
            <a:off x="8938947" y="2464138"/>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FFFFFF"/>
              </a:solidFill>
              <a:latin typeface="微软雅黑" pitchFamily="34" charset="-122"/>
              <a:ea typeface="微软雅黑" pitchFamily="34" charset="-122"/>
            </a:endParaRPr>
          </a:p>
        </p:txBody>
      </p:sp>
      <p:sp>
        <p:nvSpPr>
          <p:cNvPr id="31" name="文本框 24">
            <a:extLst>
              <a:ext uri="{FF2B5EF4-FFF2-40B4-BE49-F238E27FC236}">
                <a16:creationId xmlns:a16="http://schemas.microsoft.com/office/drawing/2014/main" id="{9BDCD88C-7140-4FAB-9E39-87E5A819489B}"/>
              </a:ext>
            </a:extLst>
          </p:cNvPr>
          <p:cNvSpPr txBox="1"/>
          <p:nvPr/>
        </p:nvSpPr>
        <p:spPr>
          <a:xfrm>
            <a:off x="857114" y="2498708"/>
            <a:ext cx="2602711" cy="3003515"/>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endParaRPr lang="en-US" altLang="zh-CN" sz="1600" kern="0" dirty="0">
              <a:solidFill>
                <a:srgbClr val="06276F"/>
              </a:solidFill>
              <a:latin typeface="微软雅黑" pitchFamily="34" charset="-122"/>
              <a:ea typeface="微软雅黑" pitchFamily="34" charset="-122"/>
            </a:endParaRP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p:txBody>
      </p:sp>
      <p:sp>
        <p:nvSpPr>
          <p:cNvPr id="32" name="文本框 24">
            <a:extLst>
              <a:ext uri="{FF2B5EF4-FFF2-40B4-BE49-F238E27FC236}">
                <a16:creationId xmlns:a16="http://schemas.microsoft.com/office/drawing/2014/main" id="{1A65268A-F8DB-4616-948A-615AA6B7F3F1}"/>
              </a:ext>
            </a:extLst>
          </p:cNvPr>
          <p:cNvSpPr txBox="1"/>
          <p:nvPr/>
        </p:nvSpPr>
        <p:spPr>
          <a:xfrm>
            <a:off x="3471730" y="2498708"/>
            <a:ext cx="2354694" cy="3003515"/>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endParaRPr lang="en-US" altLang="zh-CN" sz="1600" kern="0" dirty="0">
              <a:solidFill>
                <a:srgbClr val="06276F"/>
              </a:solidFill>
              <a:latin typeface="微软雅黑" pitchFamily="34" charset="-122"/>
              <a:ea typeface="微软雅黑" pitchFamily="34" charset="-122"/>
            </a:endParaRP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p:txBody>
      </p:sp>
      <p:sp>
        <p:nvSpPr>
          <p:cNvPr id="33" name="文本框 24">
            <a:extLst>
              <a:ext uri="{FF2B5EF4-FFF2-40B4-BE49-F238E27FC236}">
                <a16:creationId xmlns:a16="http://schemas.microsoft.com/office/drawing/2014/main" id="{7FD05837-EB3B-4159-BBC6-AC2FE33F5729}"/>
              </a:ext>
            </a:extLst>
          </p:cNvPr>
          <p:cNvSpPr txBox="1"/>
          <p:nvPr/>
        </p:nvSpPr>
        <p:spPr>
          <a:xfrm>
            <a:off x="6226740" y="2498708"/>
            <a:ext cx="2354695" cy="3003515"/>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endParaRPr lang="en-US" altLang="zh-CN" sz="1600" kern="0" dirty="0">
              <a:solidFill>
                <a:srgbClr val="06276F"/>
              </a:solidFill>
              <a:latin typeface="微软雅黑" pitchFamily="34" charset="-122"/>
              <a:ea typeface="微软雅黑" pitchFamily="34" charset="-122"/>
            </a:endParaRP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p:txBody>
      </p:sp>
      <p:sp>
        <p:nvSpPr>
          <p:cNvPr id="34" name="文本框 24">
            <a:extLst>
              <a:ext uri="{FF2B5EF4-FFF2-40B4-BE49-F238E27FC236}">
                <a16:creationId xmlns:a16="http://schemas.microsoft.com/office/drawing/2014/main" id="{D9676724-49FE-4FCC-9538-207C1464471D}"/>
              </a:ext>
            </a:extLst>
          </p:cNvPr>
          <p:cNvSpPr txBox="1"/>
          <p:nvPr/>
        </p:nvSpPr>
        <p:spPr>
          <a:xfrm>
            <a:off x="8931437" y="2498708"/>
            <a:ext cx="2403449" cy="3003515"/>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endParaRPr lang="en-US" altLang="zh-CN" sz="1600" kern="0" dirty="0">
              <a:solidFill>
                <a:srgbClr val="06276F"/>
              </a:solidFill>
              <a:latin typeface="微软雅黑" pitchFamily="34" charset="-122"/>
              <a:ea typeface="微软雅黑" pitchFamily="34" charset="-122"/>
            </a:endParaRP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p:txBody>
      </p:sp>
    </p:spTree>
    <p:extLst>
      <p:ext uri="{BB962C8B-B14F-4D97-AF65-F5344CB8AC3E}">
        <p14:creationId xmlns:p14="http://schemas.microsoft.com/office/powerpoint/2010/main" val="1976288741"/>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grpSp>
        <p:nvGrpSpPr>
          <p:cNvPr id="13" name="组合 12">
            <a:extLst>
              <a:ext uri="{FF2B5EF4-FFF2-40B4-BE49-F238E27FC236}">
                <a16:creationId xmlns:a16="http://schemas.microsoft.com/office/drawing/2014/main" id="{A6F3582F-9EEB-4DAB-955E-1EDF8F32D6AA}"/>
              </a:ext>
            </a:extLst>
          </p:cNvPr>
          <p:cNvGrpSpPr/>
          <p:nvPr/>
        </p:nvGrpSpPr>
        <p:grpSpPr>
          <a:xfrm>
            <a:off x="1322006" y="3265478"/>
            <a:ext cx="1819616" cy="1819616"/>
            <a:chOff x="1699695" y="2430291"/>
            <a:chExt cx="1819616" cy="1819616"/>
          </a:xfrm>
        </p:grpSpPr>
        <p:sp>
          <p:nvSpPr>
            <p:cNvPr id="14" name="椭圆 13">
              <a:extLst>
                <a:ext uri="{FF2B5EF4-FFF2-40B4-BE49-F238E27FC236}">
                  <a16:creationId xmlns:a16="http://schemas.microsoft.com/office/drawing/2014/main" id="{BB5EF333-F336-41CF-9705-B89FFDB931A2}"/>
                </a:ext>
              </a:extLst>
            </p:cNvPr>
            <p:cNvSpPr/>
            <p:nvPr/>
          </p:nvSpPr>
          <p:spPr>
            <a:xfrm>
              <a:off x="1870075" y="2600673"/>
              <a:ext cx="1478853" cy="1478853"/>
            </a:xfrm>
            <a:prstGeom prst="ellipse">
              <a:avLst/>
            </a:prstGeom>
            <a:solidFill>
              <a:srgbClr val="024282"/>
            </a:solidFill>
            <a:ln w="12700" cap="flat" cmpd="sng" algn="ctr">
              <a:noFill/>
              <a:prstDash val="solid"/>
              <a:miter lim="800000"/>
            </a:ln>
            <a:effectLst/>
          </p:spPr>
          <p:txBody>
            <a:bodyPr rtlCol="0" anchor="ctr"/>
            <a:lstStyle/>
            <a:p>
              <a:pPr algn="ctr">
                <a:defRPr/>
              </a:pPr>
              <a:r>
                <a:rPr lang="en-US" altLang="zh-CN" sz="3600" kern="0" dirty="0">
                  <a:solidFill>
                    <a:srgbClr val="FFFFFF"/>
                  </a:solidFill>
                  <a:latin typeface="Segoe UI"/>
                  <a:ea typeface="微软雅黑 Light"/>
                </a:rPr>
                <a:t>01</a:t>
              </a:r>
              <a:endParaRPr lang="zh-CN" altLang="en-US" sz="3600" kern="0" dirty="0">
                <a:solidFill>
                  <a:srgbClr val="FFFFFF"/>
                </a:solidFill>
                <a:latin typeface="Segoe UI"/>
                <a:ea typeface="微软雅黑 Light"/>
              </a:endParaRPr>
            </a:p>
          </p:txBody>
        </p:sp>
        <p:sp>
          <p:nvSpPr>
            <p:cNvPr id="15" name="弧形 14">
              <a:extLst>
                <a:ext uri="{FF2B5EF4-FFF2-40B4-BE49-F238E27FC236}">
                  <a16:creationId xmlns:a16="http://schemas.microsoft.com/office/drawing/2014/main" id="{7C29D58A-BE31-4E80-9119-1938FE1F9B0A}"/>
                </a:ext>
              </a:extLst>
            </p:cNvPr>
            <p:cNvSpPr/>
            <p:nvPr/>
          </p:nvSpPr>
          <p:spPr>
            <a:xfrm rot="7941625">
              <a:off x="1699695" y="2430291"/>
              <a:ext cx="1819616" cy="1819616"/>
            </a:xfrm>
            <a:prstGeom prst="arc">
              <a:avLst>
                <a:gd name="adj1" fmla="val 14586031"/>
                <a:gd name="adj2" fmla="val 1762864"/>
              </a:avLst>
            </a:prstGeom>
            <a:noFill/>
            <a:ln w="19050" cap="flat" cmpd="sng" algn="ctr">
              <a:solidFill>
                <a:srgbClr val="024282"/>
              </a:solidFill>
              <a:prstDash val="solid"/>
              <a:miter lim="800000"/>
              <a:headEnd type="stealth" w="lg" len="med"/>
            </a:ln>
            <a:effectLst/>
          </p:spPr>
          <p:txBody>
            <a:bodyPr rtlCol="0" anchor="ctr"/>
            <a:lstStyle/>
            <a:p>
              <a:pPr algn="ctr">
                <a:defRPr/>
              </a:pPr>
              <a:endParaRPr lang="zh-CN" altLang="en-US" kern="0" dirty="0">
                <a:solidFill>
                  <a:srgbClr val="EA5504"/>
                </a:solidFill>
                <a:latin typeface="Segoe UI Semilight"/>
                <a:ea typeface="微软雅黑 Light"/>
              </a:endParaRPr>
            </a:p>
          </p:txBody>
        </p:sp>
      </p:grpSp>
      <p:grpSp>
        <p:nvGrpSpPr>
          <p:cNvPr id="16" name="组合 15">
            <a:extLst>
              <a:ext uri="{FF2B5EF4-FFF2-40B4-BE49-F238E27FC236}">
                <a16:creationId xmlns:a16="http://schemas.microsoft.com/office/drawing/2014/main" id="{2AC95265-62B2-44A6-A8D8-D19B43D77756}"/>
              </a:ext>
            </a:extLst>
          </p:cNvPr>
          <p:cNvGrpSpPr/>
          <p:nvPr/>
        </p:nvGrpSpPr>
        <p:grpSpPr>
          <a:xfrm>
            <a:off x="4059179" y="1980180"/>
            <a:ext cx="1819616" cy="1819616"/>
            <a:chOff x="1699695" y="2430291"/>
            <a:chExt cx="1819616" cy="1819616"/>
          </a:xfrm>
        </p:grpSpPr>
        <p:sp>
          <p:nvSpPr>
            <p:cNvPr id="18" name="椭圆 17">
              <a:extLst>
                <a:ext uri="{FF2B5EF4-FFF2-40B4-BE49-F238E27FC236}">
                  <a16:creationId xmlns:a16="http://schemas.microsoft.com/office/drawing/2014/main" id="{BD753CD6-14E3-4FE9-B9AA-3EB26F7DDD7F}"/>
                </a:ext>
              </a:extLst>
            </p:cNvPr>
            <p:cNvSpPr/>
            <p:nvPr/>
          </p:nvSpPr>
          <p:spPr>
            <a:xfrm>
              <a:off x="1870075" y="2600673"/>
              <a:ext cx="1478853" cy="1478853"/>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FFFFFF"/>
                  </a:solidFill>
                  <a:effectLst/>
                  <a:uLnTx/>
                  <a:uFillTx/>
                  <a:latin typeface="Segoe UI"/>
                  <a:ea typeface="微软雅黑 Light"/>
                </a:rPr>
                <a:t>02</a:t>
              </a:r>
              <a:endParaRPr kumimoji="0" lang="zh-CN" altLang="en-US" sz="3600" b="0" i="0" u="none" strike="noStrike" kern="0" cap="none" spc="0" normalizeH="0" baseline="0" noProof="0" dirty="0">
                <a:ln>
                  <a:noFill/>
                </a:ln>
                <a:solidFill>
                  <a:srgbClr val="FFFFFF"/>
                </a:solidFill>
                <a:effectLst/>
                <a:uLnTx/>
                <a:uFillTx/>
                <a:latin typeface="Segoe UI"/>
                <a:ea typeface="微软雅黑 Light"/>
              </a:endParaRPr>
            </a:p>
          </p:txBody>
        </p:sp>
        <p:sp>
          <p:nvSpPr>
            <p:cNvPr id="19" name="弧形 18">
              <a:extLst>
                <a:ext uri="{FF2B5EF4-FFF2-40B4-BE49-F238E27FC236}">
                  <a16:creationId xmlns:a16="http://schemas.microsoft.com/office/drawing/2014/main" id="{D4BA0639-1A19-4930-B8B1-1FA2729146D7}"/>
                </a:ext>
              </a:extLst>
            </p:cNvPr>
            <p:cNvSpPr/>
            <p:nvPr/>
          </p:nvSpPr>
          <p:spPr>
            <a:xfrm rot="2784046" flipH="1">
              <a:off x="1699695" y="2430291"/>
              <a:ext cx="1819616" cy="1819616"/>
            </a:xfrm>
            <a:prstGeom prst="arc">
              <a:avLst>
                <a:gd name="adj1" fmla="val 14586031"/>
                <a:gd name="adj2" fmla="val 1762864"/>
              </a:avLst>
            </a:prstGeom>
            <a:noFill/>
            <a:ln w="19050" cap="flat" cmpd="sng" algn="ctr">
              <a:solidFill>
                <a:sysClr val="windowText" lastClr="000000">
                  <a:lumMod val="65000"/>
                  <a:lumOff val="35000"/>
                </a:sysClr>
              </a:solidFill>
              <a:prstDash val="solid"/>
              <a:miter lim="800000"/>
              <a:headEnd type="stealth"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srgbClr val="EA5504"/>
                </a:solidFill>
                <a:effectLst/>
                <a:uLnTx/>
                <a:uFillTx/>
                <a:latin typeface="Segoe UI"/>
                <a:ea typeface="微软雅黑 Light"/>
              </a:endParaRPr>
            </a:p>
          </p:txBody>
        </p:sp>
      </p:grpSp>
      <p:grpSp>
        <p:nvGrpSpPr>
          <p:cNvPr id="20" name="组合 19">
            <a:extLst>
              <a:ext uri="{FF2B5EF4-FFF2-40B4-BE49-F238E27FC236}">
                <a16:creationId xmlns:a16="http://schemas.microsoft.com/office/drawing/2014/main" id="{84D9523E-4278-46C1-A943-6A3A106E4DF5}"/>
              </a:ext>
            </a:extLst>
          </p:cNvPr>
          <p:cNvGrpSpPr/>
          <p:nvPr/>
        </p:nvGrpSpPr>
        <p:grpSpPr>
          <a:xfrm>
            <a:off x="6549030" y="3095868"/>
            <a:ext cx="1819616" cy="1819616"/>
            <a:chOff x="1699695" y="2430291"/>
            <a:chExt cx="1819616" cy="1819616"/>
          </a:xfrm>
        </p:grpSpPr>
        <p:sp>
          <p:nvSpPr>
            <p:cNvPr id="21" name="椭圆 20">
              <a:extLst>
                <a:ext uri="{FF2B5EF4-FFF2-40B4-BE49-F238E27FC236}">
                  <a16:creationId xmlns:a16="http://schemas.microsoft.com/office/drawing/2014/main" id="{5E5AA3D6-9691-467B-96CF-F4AF0DE9B895}"/>
                </a:ext>
              </a:extLst>
            </p:cNvPr>
            <p:cNvSpPr/>
            <p:nvPr/>
          </p:nvSpPr>
          <p:spPr>
            <a:xfrm>
              <a:off x="1870075" y="2600673"/>
              <a:ext cx="1478853" cy="1478853"/>
            </a:xfrm>
            <a:prstGeom prst="ellipse">
              <a:avLst/>
            </a:prstGeom>
            <a:solidFill>
              <a:srgbClr val="024282"/>
            </a:solidFill>
            <a:ln w="12700" cap="flat" cmpd="sng" algn="ctr">
              <a:noFill/>
              <a:prstDash val="solid"/>
              <a:miter lim="800000"/>
            </a:ln>
            <a:effectLst/>
          </p:spPr>
          <p:txBody>
            <a:bodyPr rtlCol="0" anchor="ctr"/>
            <a:lstStyle/>
            <a:p>
              <a:pPr algn="ctr">
                <a:defRPr/>
              </a:pPr>
              <a:r>
                <a:rPr lang="en-US" altLang="zh-CN" sz="3600" kern="0" dirty="0">
                  <a:solidFill>
                    <a:srgbClr val="FFFFFF"/>
                  </a:solidFill>
                  <a:latin typeface="Segoe UI"/>
                  <a:ea typeface="微软雅黑 Light"/>
                </a:rPr>
                <a:t>03</a:t>
              </a:r>
              <a:endParaRPr lang="zh-CN" altLang="en-US" sz="3600" kern="0" dirty="0">
                <a:solidFill>
                  <a:srgbClr val="FFFFFF"/>
                </a:solidFill>
                <a:latin typeface="Segoe UI"/>
                <a:ea typeface="微软雅黑 Light"/>
              </a:endParaRPr>
            </a:p>
          </p:txBody>
        </p:sp>
        <p:sp>
          <p:nvSpPr>
            <p:cNvPr id="22" name="弧形 21">
              <a:extLst>
                <a:ext uri="{FF2B5EF4-FFF2-40B4-BE49-F238E27FC236}">
                  <a16:creationId xmlns:a16="http://schemas.microsoft.com/office/drawing/2014/main" id="{532853C5-F0AA-466E-B46B-59B437739362}"/>
                </a:ext>
              </a:extLst>
            </p:cNvPr>
            <p:cNvSpPr/>
            <p:nvPr/>
          </p:nvSpPr>
          <p:spPr>
            <a:xfrm rot="7941625">
              <a:off x="1699695" y="2430291"/>
              <a:ext cx="1819616" cy="1819616"/>
            </a:xfrm>
            <a:prstGeom prst="arc">
              <a:avLst>
                <a:gd name="adj1" fmla="val 14586031"/>
                <a:gd name="adj2" fmla="val 1762864"/>
              </a:avLst>
            </a:prstGeom>
            <a:noFill/>
            <a:ln w="19050" cap="flat" cmpd="sng" algn="ctr">
              <a:solidFill>
                <a:srgbClr val="024282"/>
              </a:solidFill>
              <a:prstDash val="solid"/>
              <a:miter lim="800000"/>
              <a:headEnd type="stealth" w="lg" len="med"/>
            </a:ln>
            <a:effectLst/>
          </p:spPr>
          <p:txBody>
            <a:bodyPr rtlCol="0" anchor="ctr"/>
            <a:lstStyle/>
            <a:p>
              <a:pPr algn="ctr">
                <a:defRPr/>
              </a:pPr>
              <a:endParaRPr lang="zh-CN" altLang="en-US" kern="0" dirty="0">
                <a:solidFill>
                  <a:srgbClr val="EA5504"/>
                </a:solidFill>
                <a:latin typeface="Segoe UI Semilight"/>
                <a:ea typeface="微软雅黑 Light"/>
              </a:endParaRPr>
            </a:p>
          </p:txBody>
        </p:sp>
      </p:grpSp>
      <p:grpSp>
        <p:nvGrpSpPr>
          <p:cNvPr id="23" name="组合 22">
            <a:extLst>
              <a:ext uri="{FF2B5EF4-FFF2-40B4-BE49-F238E27FC236}">
                <a16:creationId xmlns:a16="http://schemas.microsoft.com/office/drawing/2014/main" id="{677F0699-474C-4493-B149-7A60D9B8A59B}"/>
              </a:ext>
            </a:extLst>
          </p:cNvPr>
          <p:cNvGrpSpPr/>
          <p:nvPr/>
        </p:nvGrpSpPr>
        <p:grpSpPr>
          <a:xfrm>
            <a:off x="9133212" y="1957678"/>
            <a:ext cx="1819616" cy="1819616"/>
            <a:chOff x="1699695" y="2430291"/>
            <a:chExt cx="1819616" cy="1819616"/>
          </a:xfrm>
        </p:grpSpPr>
        <p:sp>
          <p:nvSpPr>
            <p:cNvPr id="24" name="椭圆 23">
              <a:extLst>
                <a:ext uri="{FF2B5EF4-FFF2-40B4-BE49-F238E27FC236}">
                  <a16:creationId xmlns:a16="http://schemas.microsoft.com/office/drawing/2014/main" id="{01756FC4-3FF6-470D-9B50-F0C6CD812A72}"/>
                </a:ext>
              </a:extLst>
            </p:cNvPr>
            <p:cNvSpPr/>
            <p:nvPr/>
          </p:nvSpPr>
          <p:spPr>
            <a:xfrm>
              <a:off x="1870075" y="2600673"/>
              <a:ext cx="1478853" cy="1478853"/>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FFFFFF"/>
                  </a:solidFill>
                  <a:effectLst/>
                  <a:uLnTx/>
                  <a:uFillTx/>
                  <a:latin typeface="Segoe UI"/>
                  <a:ea typeface="微软雅黑 Light"/>
                </a:rPr>
                <a:t>04</a:t>
              </a:r>
              <a:endParaRPr kumimoji="0" lang="zh-CN" altLang="en-US" sz="3600" b="0" i="0" u="none" strike="noStrike" kern="0" cap="none" spc="0" normalizeH="0" baseline="0" noProof="0" dirty="0">
                <a:ln>
                  <a:noFill/>
                </a:ln>
                <a:solidFill>
                  <a:srgbClr val="FFFFFF"/>
                </a:solidFill>
                <a:effectLst/>
                <a:uLnTx/>
                <a:uFillTx/>
                <a:latin typeface="Segoe UI"/>
                <a:ea typeface="微软雅黑 Light"/>
              </a:endParaRPr>
            </a:p>
          </p:txBody>
        </p:sp>
        <p:sp>
          <p:nvSpPr>
            <p:cNvPr id="25" name="弧形 24">
              <a:extLst>
                <a:ext uri="{FF2B5EF4-FFF2-40B4-BE49-F238E27FC236}">
                  <a16:creationId xmlns:a16="http://schemas.microsoft.com/office/drawing/2014/main" id="{3D335ACC-5D82-4E1A-83DA-7C6EEBCB0569}"/>
                </a:ext>
              </a:extLst>
            </p:cNvPr>
            <p:cNvSpPr/>
            <p:nvPr/>
          </p:nvSpPr>
          <p:spPr>
            <a:xfrm rot="2810902" flipH="1">
              <a:off x="1699695" y="2430291"/>
              <a:ext cx="1819616" cy="1819616"/>
            </a:xfrm>
            <a:prstGeom prst="arc">
              <a:avLst>
                <a:gd name="adj1" fmla="val 14586031"/>
                <a:gd name="adj2" fmla="val 1762864"/>
              </a:avLst>
            </a:prstGeom>
            <a:noFill/>
            <a:ln w="19050" cap="flat" cmpd="sng" algn="ctr">
              <a:solidFill>
                <a:sysClr val="windowText" lastClr="000000">
                  <a:lumMod val="65000"/>
                  <a:lumOff val="35000"/>
                </a:sysClr>
              </a:solidFill>
              <a:prstDash val="solid"/>
              <a:miter lim="800000"/>
              <a:headEnd type="stealth"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A5504"/>
                </a:solidFill>
                <a:effectLst/>
                <a:uLnTx/>
                <a:uFillTx/>
                <a:latin typeface="Segoe UI Semilight"/>
                <a:ea typeface="微软雅黑 Light"/>
              </a:endParaRPr>
            </a:p>
          </p:txBody>
        </p:sp>
      </p:grpSp>
      <p:sp>
        <p:nvSpPr>
          <p:cNvPr id="26" name="文本占位符 50">
            <a:extLst>
              <a:ext uri="{FF2B5EF4-FFF2-40B4-BE49-F238E27FC236}">
                <a16:creationId xmlns:a16="http://schemas.microsoft.com/office/drawing/2014/main" id="{2468CC00-EE6E-4DA4-BFA0-E7988D94C2A7}"/>
              </a:ext>
            </a:extLst>
          </p:cNvPr>
          <p:cNvSpPr txBox="1">
            <a:spLocks/>
          </p:cNvSpPr>
          <p:nvPr/>
        </p:nvSpPr>
        <p:spPr>
          <a:xfrm>
            <a:off x="1463089" y="1974730"/>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rgbClr val="024282"/>
                </a:solidFill>
                <a:latin typeface="微软雅黑" panose="020B0503020204020204" pitchFamily="34" charset="-122"/>
                <a:ea typeface="微软雅黑" panose="020B0503020204020204" pitchFamily="34" charset="-122"/>
              </a:rPr>
              <a:t>小标题一</a:t>
            </a:r>
          </a:p>
        </p:txBody>
      </p:sp>
      <p:sp>
        <p:nvSpPr>
          <p:cNvPr id="27" name="文本占位符 50">
            <a:extLst>
              <a:ext uri="{FF2B5EF4-FFF2-40B4-BE49-F238E27FC236}">
                <a16:creationId xmlns:a16="http://schemas.microsoft.com/office/drawing/2014/main" id="{D746CB43-F21C-41A8-9828-CC1A1CF3D7C4}"/>
              </a:ext>
            </a:extLst>
          </p:cNvPr>
          <p:cNvSpPr txBox="1">
            <a:spLocks/>
          </p:cNvSpPr>
          <p:nvPr/>
        </p:nvSpPr>
        <p:spPr>
          <a:xfrm>
            <a:off x="912710" y="2437489"/>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rgbClr val="024282"/>
                </a:solidFill>
                <a:latin typeface="微软雅黑" panose="020B0503020204020204" pitchFamily="34" charset="-122"/>
                <a:ea typeface="微软雅黑" panose="020B0503020204020204" pitchFamily="34" charset="-122"/>
              </a:rPr>
              <a:t>请输入文本请输入文本请输入文本</a:t>
            </a:r>
          </a:p>
        </p:txBody>
      </p:sp>
      <p:sp>
        <p:nvSpPr>
          <p:cNvPr id="28" name="文本占位符 50">
            <a:extLst>
              <a:ext uri="{FF2B5EF4-FFF2-40B4-BE49-F238E27FC236}">
                <a16:creationId xmlns:a16="http://schemas.microsoft.com/office/drawing/2014/main" id="{277A50AD-9650-45F7-9B2B-D30EBB2E862F}"/>
              </a:ext>
            </a:extLst>
          </p:cNvPr>
          <p:cNvSpPr txBox="1">
            <a:spLocks/>
          </p:cNvSpPr>
          <p:nvPr/>
        </p:nvSpPr>
        <p:spPr>
          <a:xfrm>
            <a:off x="6646379" y="1974730"/>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rgbClr val="024282"/>
                </a:solidFill>
                <a:latin typeface="微软雅黑" panose="020B0503020204020204" pitchFamily="34" charset="-122"/>
                <a:ea typeface="微软雅黑" panose="020B0503020204020204" pitchFamily="34" charset="-122"/>
              </a:rPr>
              <a:t>小标题三</a:t>
            </a:r>
          </a:p>
        </p:txBody>
      </p:sp>
      <p:sp>
        <p:nvSpPr>
          <p:cNvPr id="29" name="文本占位符 50">
            <a:extLst>
              <a:ext uri="{FF2B5EF4-FFF2-40B4-BE49-F238E27FC236}">
                <a16:creationId xmlns:a16="http://schemas.microsoft.com/office/drawing/2014/main" id="{C3254B60-EE06-4133-89F3-815BBBE25F52}"/>
              </a:ext>
            </a:extLst>
          </p:cNvPr>
          <p:cNvSpPr txBox="1">
            <a:spLocks/>
          </p:cNvSpPr>
          <p:nvPr/>
        </p:nvSpPr>
        <p:spPr>
          <a:xfrm>
            <a:off x="6096000" y="2437489"/>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rgbClr val="024282"/>
                </a:solidFill>
                <a:latin typeface="微软雅黑" panose="020B0503020204020204" pitchFamily="34" charset="-122"/>
                <a:ea typeface="微软雅黑" panose="020B0503020204020204" pitchFamily="34" charset="-122"/>
              </a:rPr>
              <a:t>请输入文本请输入文本请输入文本</a:t>
            </a:r>
          </a:p>
        </p:txBody>
      </p:sp>
      <p:sp>
        <p:nvSpPr>
          <p:cNvPr id="30" name="文本占位符 50">
            <a:extLst>
              <a:ext uri="{FF2B5EF4-FFF2-40B4-BE49-F238E27FC236}">
                <a16:creationId xmlns:a16="http://schemas.microsoft.com/office/drawing/2014/main" id="{D31F10AC-2211-40B7-8E54-1DBCD2E3CBC6}"/>
              </a:ext>
            </a:extLst>
          </p:cNvPr>
          <p:cNvSpPr txBox="1">
            <a:spLocks/>
          </p:cNvSpPr>
          <p:nvPr/>
        </p:nvSpPr>
        <p:spPr>
          <a:xfrm>
            <a:off x="4156528" y="4117917"/>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小标题二</a:t>
            </a:r>
          </a:p>
        </p:txBody>
      </p:sp>
      <p:sp>
        <p:nvSpPr>
          <p:cNvPr id="31" name="文本占位符 50">
            <a:extLst>
              <a:ext uri="{FF2B5EF4-FFF2-40B4-BE49-F238E27FC236}">
                <a16:creationId xmlns:a16="http://schemas.microsoft.com/office/drawing/2014/main" id="{1F24FAA0-6355-4C5B-AB5E-8696946D03FC}"/>
              </a:ext>
            </a:extLst>
          </p:cNvPr>
          <p:cNvSpPr txBox="1">
            <a:spLocks/>
          </p:cNvSpPr>
          <p:nvPr/>
        </p:nvSpPr>
        <p:spPr>
          <a:xfrm>
            <a:off x="3606149" y="4580676"/>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prstClr val="black">
                    <a:lumMod val="65000"/>
                    <a:lumOff val="35000"/>
                  </a:prstClr>
                </a:solidFill>
                <a:latin typeface="微软雅黑" panose="020B0503020204020204" pitchFamily="34" charset="-122"/>
                <a:ea typeface="微软雅黑" panose="020B0503020204020204" pitchFamily="34" charset="-122"/>
              </a:rPr>
              <a:t>请输入文本请输入文本请输入文本</a:t>
            </a:r>
          </a:p>
        </p:txBody>
      </p:sp>
      <p:sp>
        <p:nvSpPr>
          <p:cNvPr id="32" name="文本占位符 50">
            <a:extLst>
              <a:ext uri="{FF2B5EF4-FFF2-40B4-BE49-F238E27FC236}">
                <a16:creationId xmlns:a16="http://schemas.microsoft.com/office/drawing/2014/main" id="{7F3F87D2-B232-48F5-B104-601B39649BF3}"/>
              </a:ext>
            </a:extLst>
          </p:cNvPr>
          <p:cNvSpPr txBox="1">
            <a:spLocks/>
          </p:cNvSpPr>
          <p:nvPr/>
        </p:nvSpPr>
        <p:spPr>
          <a:xfrm>
            <a:off x="9230561" y="4117917"/>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小标题四</a:t>
            </a:r>
          </a:p>
        </p:txBody>
      </p:sp>
      <p:sp>
        <p:nvSpPr>
          <p:cNvPr id="33" name="文本占位符 50">
            <a:extLst>
              <a:ext uri="{FF2B5EF4-FFF2-40B4-BE49-F238E27FC236}">
                <a16:creationId xmlns:a16="http://schemas.microsoft.com/office/drawing/2014/main" id="{AEB60B0C-27A8-4256-B719-E7E61319EE75}"/>
              </a:ext>
            </a:extLst>
          </p:cNvPr>
          <p:cNvSpPr txBox="1">
            <a:spLocks/>
          </p:cNvSpPr>
          <p:nvPr/>
        </p:nvSpPr>
        <p:spPr>
          <a:xfrm>
            <a:off x="8680182" y="4580676"/>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prstClr val="black">
                    <a:lumMod val="65000"/>
                    <a:lumOff val="35000"/>
                  </a:prstClr>
                </a:solidFill>
                <a:latin typeface="微软雅黑" panose="020B0503020204020204" pitchFamily="34" charset="-122"/>
                <a:ea typeface="微软雅黑" panose="020B0503020204020204" pitchFamily="34" charset="-122"/>
              </a:rPr>
              <a:t>请输入文本请输入文本请输入文本</a:t>
            </a:r>
          </a:p>
        </p:txBody>
      </p:sp>
      <p:pic>
        <p:nvPicPr>
          <p:cNvPr id="34" name="图片 33">
            <a:extLst>
              <a:ext uri="{FF2B5EF4-FFF2-40B4-BE49-F238E27FC236}">
                <a16:creationId xmlns:a16="http://schemas.microsoft.com/office/drawing/2014/main" id="{D7AC3108-BC6A-4AE4-8EDC-820C02412E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96000" y="934641"/>
            <a:ext cx="6049548" cy="6049548"/>
          </a:xfrm>
          <a:prstGeom prst="rect">
            <a:avLst/>
          </a:prstGeom>
        </p:spPr>
      </p:pic>
    </p:spTree>
    <p:extLst>
      <p:ext uri="{BB962C8B-B14F-4D97-AF65-F5344CB8AC3E}">
        <p14:creationId xmlns:p14="http://schemas.microsoft.com/office/powerpoint/2010/main" val="3877046086"/>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C40D3CC-77A7-4EF7-B123-60B81ACA3D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529" y="140750"/>
            <a:ext cx="7019929" cy="7019929"/>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03</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请输入本章节标题</a:t>
            </a: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E435AFB-C13D-4C6C-A251-4DFD2FBA1CBA}"/>
              </a:ext>
            </a:extLst>
          </p:cNvPr>
          <p:cNvSpPr/>
          <p:nvPr/>
        </p:nvSpPr>
        <p:spPr>
          <a:xfrm>
            <a:off x="2156111" y="4424107"/>
            <a:ext cx="6088996" cy="1200329"/>
          </a:xfrm>
          <a:prstGeom prst="rect">
            <a:avLst/>
          </a:prstGeom>
        </p:spPr>
        <p:txBody>
          <a:bodyPr wrap="square">
            <a:spAutoFit/>
          </a:bodyPr>
          <a:lstStyle/>
          <a:p>
            <a:pPr marL="0" marR="0" lvl="0" indent="0" algn="just"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 ADD YOUR TITLE HERE ADD YOUR ADD YOUR TITLE HERE ADD YOUR ADD YOUR TITLE HERE ADD YOUR ADD YOUR TITLE HERE ADD YOUR ADD YOUR TITLE HERE ADD YOUR ADD YOUR TITLE HERE ADD YOUR TITLE HERE </a:t>
            </a:r>
          </a:p>
        </p:txBody>
      </p:sp>
      <p:pic>
        <p:nvPicPr>
          <p:cNvPr id="22" name="图片 21">
            <a:extLst>
              <a:ext uri="{FF2B5EF4-FFF2-40B4-BE49-F238E27FC236}">
                <a16:creationId xmlns:a16="http://schemas.microsoft.com/office/drawing/2014/main" id="{238EB420-7087-463D-907F-0BDF70FC2E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134" y="6274257"/>
            <a:ext cx="2583927" cy="412859"/>
          </a:xfrm>
          <a:prstGeom prst="rect">
            <a:avLst/>
          </a:prstGeom>
        </p:spPr>
      </p:pic>
      <p:grpSp>
        <p:nvGrpSpPr>
          <p:cNvPr id="23" name="组合 22">
            <a:extLst>
              <a:ext uri="{FF2B5EF4-FFF2-40B4-BE49-F238E27FC236}">
                <a16:creationId xmlns:a16="http://schemas.microsoft.com/office/drawing/2014/main" id="{5FC3661D-9232-451A-BFEE-4549D7DF0858}"/>
              </a:ext>
            </a:extLst>
          </p:cNvPr>
          <p:cNvGrpSpPr/>
          <p:nvPr/>
        </p:nvGrpSpPr>
        <p:grpSpPr>
          <a:xfrm>
            <a:off x="9114765" y="102733"/>
            <a:ext cx="2879308" cy="743473"/>
            <a:chOff x="825667" y="458497"/>
            <a:chExt cx="4856203" cy="1253932"/>
          </a:xfrm>
        </p:grpSpPr>
        <p:pic>
          <p:nvPicPr>
            <p:cNvPr id="24" name="图片 23">
              <a:extLst>
                <a:ext uri="{FF2B5EF4-FFF2-40B4-BE49-F238E27FC236}">
                  <a16:creationId xmlns:a16="http://schemas.microsoft.com/office/drawing/2014/main" id="{6426CA03-B54C-4E11-BBD3-920EB24A6C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25" name="图片 24">
              <a:extLst>
                <a:ext uri="{FF2B5EF4-FFF2-40B4-BE49-F238E27FC236}">
                  <a16:creationId xmlns:a16="http://schemas.microsoft.com/office/drawing/2014/main" id="{1C55E38C-6740-4923-ACEF-D98A0947DF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26" name="矩形 25">
              <a:extLst>
                <a:ext uri="{FF2B5EF4-FFF2-40B4-BE49-F238E27FC236}">
                  <a16:creationId xmlns:a16="http://schemas.microsoft.com/office/drawing/2014/main" id="{0EA1DC3D-6BB9-4E11-A0FD-ECC673B23442}"/>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Tree>
    <p:extLst>
      <p:ext uri="{BB962C8B-B14F-4D97-AF65-F5344CB8AC3E}">
        <p14:creationId xmlns:p14="http://schemas.microsoft.com/office/powerpoint/2010/main" val="3494339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3" name="文本占位符 26">
            <a:extLst>
              <a:ext uri="{FF2B5EF4-FFF2-40B4-BE49-F238E27FC236}">
                <a16:creationId xmlns:a16="http://schemas.microsoft.com/office/drawing/2014/main" id="{F487F5D6-AC64-4223-A01A-D32161BD4FA8}"/>
              </a:ext>
            </a:extLst>
          </p:cNvPr>
          <p:cNvSpPr txBox="1">
            <a:spLocks/>
          </p:cNvSpPr>
          <p:nvPr/>
        </p:nvSpPr>
        <p:spPr>
          <a:xfrm>
            <a:off x="1042910" y="1447662"/>
            <a:ext cx="1255880" cy="36423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小标题一</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4" name="文本占位符 27">
            <a:extLst>
              <a:ext uri="{FF2B5EF4-FFF2-40B4-BE49-F238E27FC236}">
                <a16:creationId xmlns:a16="http://schemas.microsoft.com/office/drawing/2014/main" id="{96DA62BC-431B-4F9C-8DB2-D312C4ED76C6}"/>
              </a:ext>
            </a:extLst>
          </p:cNvPr>
          <p:cNvSpPr txBox="1">
            <a:spLocks/>
          </p:cNvSpPr>
          <p:nvPr/>
        </p:nvSpPr>
        <p:spPr>
          <a:xfrm>
            <a:off x="624080" y="2941472"/>
            <a:ext cx="2378275" cy="2935374"/>
          </a:xfrm>
          <a:prstGeom prst="rect">
            <a:avLst/>
          </a:prstGeom>
        </p:spPr>
        <p:txBody>
          <a:bodyPr vert="horz" lIns="91440" tIns="45720" rIns="91440" bIns="45720" rtlCol="0">
            <a:normAutofit fontScale="92500" lnSpcReduction="20000"/>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endPar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28">
            <a:extLst>
              <a:ext uri="{FF2B5EF4-FFF2-40B4-BE49-F238E27FC236}">
                <a16:creationId xmlns:a16="http://schemas.microsoft.com/office/drawing/2014/main" id="{A8A4DA1F-ABE0-4ED3-925B-B9EE5A6A079E}"/>
              </a:ext>
            </a:extLst>
          </p:cNvPr>
          <p:cNvSpPr txBox="1">
            <a:spLocks/>
          </p:cNvSpPr>
          <p:nvPr/>
        </p:nvSpPr>
        <p:spPr>
          <a:xfrm>
            <a:off x="3833891" y="1447662"/>
            <a:ext cx="1255880" cy="36423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小标题二</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29">
            <a:extLst>
              <a:ext uri="{FF2B5EF4-FFF2-40B4-BE49-F238E27FC236}">
                <a16:creationId xmlns:a16="http://schemas.microsoft.com/office/drawing/2014/main" id="{35DB9C11-F491-4A19-AD2F-8EEBC8B8E9F6}"/>
              </a:ext>
            </a:extLst>
          </p:cNvPr>
          <p:cNvSpPr txBox="1">
            <a:spLocks/>
          </p:cNvSpPr>
          <p:nvPr/>
        </p:nvSpPr>
        <p:spPr>
          <a:xfrm>
            <a:off x="3415061" y="2941471"/>
            <a:ext cx="2378275" cy="2935367"/>
          </a:xfrm>
          <a:prstGeom prst="rect">
            <a:avLst/>
          </a:prstGeom>
        </p:spPr>
        <p:txBody>
          <a:bodyPr vert="horz" lIns="91440" tIns="45720" rIns="91440" bIns="45720" rtlCol="0">
            <a:normAutofit fontScale="92500" lnSpcReduction="20000"/>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endPar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endParaRPr>
          </a:p>
        </p:txBody>
      </p:sp>
      <p:sp>
        <p:nvSpPr>
          <p:cNvPr id="18" name="文本占位符 30">
            <a:extLst>
              <a:ext uri="{FF2B5EF4-FFF2-40B4-BE49-F238E27FC236}">
                <a16:creationId xmlns:a16="http://schemas.microsoft.com/office/drawing/2014/main" id="{58343390-3AFA-4019-9D7D-868B7CE3855E}"/>
              </a:ext>
            </a:extLst>
          </p:cNvPr>
          <p:cNvSpPr txBox="1">
            <a:spLocks/>
          </p:cNvSpPr>
          <p:nvPr/>
        </p:nvSpPr>
        <p:spPr>
          <a:xfrm>
            <a:off x="6646986" y="1447662"/>
            <a:ext cx="1255880" cy="36423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小标题三</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9" name="文本占位符 32">
            <a:extLst>
              <a:ext uri="{FF2B5EF4-FFF2-40B4-BE49-F238E27FC236}">
                <a16:creationId xmlns:a16="http://schemas.microsoft.com/office/drawing/2014/main" id="{E1CA8ACC-72DB-426F-8384-39348AAA9C63}"/>
              </a:ext>
            </a:extLst>
          </p:cNvPr>
          <p:cNvSpPr txBox="1">
            <a:spLocks/>
          </p:cNvSpPr>
          <p:nvPr/>
        </p:nvSpPr>
        <p:spPr>
          <a:xfrm>
            <a:off x="9465147" y="1447662"/>
            <a:ext cx="1255880" cy="36423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小标题四</a:t>
            </a:r>
            <a:endParaRPr kumimoji="0" lang="zh-CN" altLang="en-US" sz="20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cxnSp>
        <p:nvCxnSpPr>
          <p:cNvPr id="20" name="直接箭头连接符 19">
            <a:extLst>
              <a:ext uri="{FF2B5EF4-FFF2-40B4-BE49-F238E27FC236}">
                <a16:creationId xmlns:a16="http://schemas.microsoft.com/office/drawing/2014/main" id="{941E18EF-84B3-4619-B8C5-AE32E64D4F73}"/>
              </a:ext>
            </a:extLst>
          </p:cNvPr>
          <p:cNvCxnSpPr/>
          <p:nvPr/>
        </p:nvCxnSpPr>
        <p:spPr>
          <a:xfrm>
            <a:off x="491924" y="2399599"/>
            <a:ext cx="11113622" cy="0"/>
          </a:xfrm>
          <a:prstGeom prst="straightConnector1">
            <a:avLst/>
          </a:prstGeom>
          <a:ln w="28575">
            <a:solidFill>
              <a:srgbClr val="024282"/>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4BD42D18-F77A-49E4-A75B-289817EE51CE}"/>
              </a:ext>
            </a:extLst>
          </p:cNvPr>
          <p:cNvSpPr/>
          <p:nvPr/>
        </p:nvSpPr>
        <p:spPr>
          <a:xfrm>
            <a:off x="1393029" y="2255583"/>
            <a:ext cx="288032" cy="288032"/>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F14E8C0-42E4-4E58-BA70-8FF60B030D3B}"/>
              </a:ext>
            </a:extLst>
          </p:cNvPr>
          <p:cNvSpPr/>
          <p:nvPr/>
        </p:nvSpPr>
        <p:spPr>
          <a:xfrm>
            <a:off x="4317815" y="2256178"/>
            <a:ext cx="288032" cy="288032"/>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BB5DB01-4BDC-4F62-BAC9-215D55BEB851}"/>
              </a:ext>
            </a:extLst>
          </p:cNvPr>
          <p:cNvSpPr/>
          <p:nvPr/>
        </p:nvSpPr>
        <p:spPr>
          <a:xfrm>
            <a:off x="7141121" y="2255583"/>
            <a:ext cx="288032" cy="288032"/>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BBD2BCE-B50D-45FF-ACB5-1DD49574C4CF}"/>
              </a:ext>
            </a:extLst>
          </p:cNvPr>
          <p:cNvSpPr/>
          <p:nvPr/>
        </p:nvSpPr>
        <p:spPr>
          <a:xfrm>
            <a:off x="10065907" y="2255583"/>
            <a:ext cx="288032" cy="288032"/>
          </a:xfrm>
          <a:prstGeom prst="ellipse">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占位符 27">
            <a:extLst>
              <a:ext uri="{FF2B5EF4-FFF2-40B4-BE49-F238E27FC236}">
                <a16:creationId xmlns:a16="http://schemas.microsoft.com/office/drawing/2014/main" id="{F7E845DD-5040-44DF-8D15-73FEFF002821}"/>
              </a:ext>
            </a:extLst>
          </p:cNvPr>
          <p:cNvSpPr txBox="1">
            <a:spLocks/>
          </p:cNvSpPr>
          <p:nvPr/>
        </p:nvSpPr>
        <p:spPr>
          <a:xfrm>
            <a:off x="6202451" y="2941898"/>
            <a:ext cx="2378275" cy="2935374"/>
          </a:xfrm>
          <a:prstGeom prst="rect">
            <a:avLst/>
          </a:prstGeom>
        </p:spPr>
        <p:txBody>
          <a:bodyPr vert="horz" lIns="91440" tIns="45720" rIns="91440" bIns="45720" rtlCol="0">
            <a:normAutofit fontScale="92500" lnSpcReduction="20000"/>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endPar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endParaRPr>
          </a:p>
        </p:txBody>
      </p:sp>
      <p:sp>
        <p:nvSpPr>
          <p:cNvPr id="26" name="文本占位符 29">
            <a:extLst>
              <a:ext uri="{FF2B5EF4-FFF2-40B4-BE49-F238E27FC236}">
                <a16:creationId xmlns:a16="http://schemas.microsoft.com/office/drawing/2014/main" id="{7AB5116D-C6C5-44D5-8821-E3673531C5FD}"/>
              </a:ext>
            </a:extLst>
          </p:cNvPr>
          <p:cNvSpPr txBox="1">
            <a:spLocks/>
          </p:cNvSpPr>
          <p:nvPr/>
        </p:nvSpPr>
        <p:spPr>
          <a:xfrm>
            <a:off x="8993432" y="2941897"/>
            <a:ext cx="2378275" cy="2935367"/>
          </a:xfrm>
          <a:prstGeom prst="rect">
            <a:avLst/>
          </a:prstGeom>
        </p:spPr>
        <p:txBody>
          <a:bodyPr vert="horz" lIns="91440" tIns="45720" rIns="91440" bIns="45720" rtlCol="0">
            <a:normAutofit fontScale="92500" lnSpcReduction="20000"/>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p>
          <a:p>
            <a:pPr lvl="0">
              <a:defRPr/>
            </a:pPr>
            <a:r>
              <a:rPr lang="zh-CN" altLang="en-US" kern="0" dirty="0">
                <a:solidFill>
                  <a:srgbClr val="06276F"/>
                </a:solidFill>
              </a:rPr>
              <a:t>请输入文字请输入文字</a:t>
            </a:r>
            <a:endParaRPr kumimoji="0" lang="zh-CN" altLang="en-US" sz="1600" b="0" i="0" u="none" strike="noStrike" kern="0" cap="none" spc="0" normalizeH="0" baseline="0" noProof="0" dirty="0">
              <a:ln>
                <a:noFill/>
              </a:ln>
              <a:solidFill>
                <a:srgbClr val="06276F"/>
              </a:solidFill>
              <a:effectLst/>
              <a:uLnTx/>
              <a:uFillTx/>
              <a:latin typeface="微软雅黑" panose="020B0503020204020204" pitchFamily="34" charset="-122"/>
              <a:ea typeface="微软雅黑" panose="020B0503020204020204" pitchFamily="34" charset="-122"/>
              <a:cs typeface="+mn-cs"/>
            </a:endParaRPr>
          </a:p>
        </p:txBody>
      </p:sp>
      <p:pic>
        <p:nvPicPr>
          <p:cNvPr id="27" name="图片 26">
            <a:extLst>
              <a:ext uri="{FF2B5EF4-FFF2-40B4-BE49-F238E27FC236}">
                <a16:creationId xmlns:a16="http://schemas.microsoft.com/office/drawing/2014/main" id="{4DD6DCA8-1B8B-4357-AF36-208887A1ECA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96000" y="934641"/>
            <a:ext cx="6049548" cy="6049548"/>
          </a:xfrm>
          <a:prstGeom prst="rect">
            <a:avLst/>
          </a:prstGeom>
        </p:spPr>
      </p:pic>
    </p:spTree>
    <p:extLst>
      <p:ext uri="{BB962C8B-B14F-4D97-AF65-F5344CB8AC3E}">
        <p14:creationId xmlns:p14="http://schemas.microsoft.com/office/powerpoint/2010/main" val="2605021163"/>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grpSp>
        <p:nvGrpSpPr>
          <p:cNvPr id="13" name="组合 12">
            <a:extLst>
              <a:ext uri="{FF2B5EF4-FFF2-40B4-BE49-F238E27FC236}">
                <a16:creationId xmlns:a16="http://schemas.microsoft.com/office/drawing/2014/main" id="{6D326334-E364-42BF-96D9-73FF2B66FC93}"/>
              </a:ext>
            </a:extLst>
          </p:cNvPr>
          <p:cNvGrpSpPr/>
          <p:nvPr/>
        </p:nvGrpSpPr>
        <p:grpSpPr>
          <a:xfrm>
            <a:off x="5788306" y="1059352"/>
            <a:ext cx="5493270" cy="4665520"/>
            <a:chOff x="508487" y="248400"/>
            <a:chExt cx="7662957" cy="6508269"/>
          </a:xfrm>
        </p:grpSpPr>
        <p:sp>
          <p:nvSpPr>
            <p:cNvPr id="14" name="939439.625287.753.55.1255">
              <a:hlinkClick r:id="" action="ppaction://macro?name=Slide1.939439.625287.753.55.1255_click" highlightClick="1"/>
              <a:hlinkHover r:id="" action="ppaction://noaction" highlightClick="1"/>
              <a:extLst>
                <a:ext uri="{FF2B5EF4-FFF2-40B4-BE49-F238E27FC236}">
                  <a16:creationId xmlns:a16="http://schemas.microsoft.com/office/drawing/2014/main" id="{DB3C4D4D-F5BD-412A-9750-6803D4A94498}"/>
                </a:ext>
              </a:extLst>
            </p:cNvPr>
            <p:cNvSpPr>
              <a:spLocks noChangeAspect="1"/>
            </p:cNvSpPr>
            <p:nvPr/>
          </p:nvSpPr>
          <p:spPr bwMode="auto">
            <a:xfrm rot="180000">
              <a:off x="5984753" y="6031793"/>
              <a:ext cx="121508" cy="77630"/>
            </a:xfrm>
            <a:custGeom>
              <a:avLst/>
              <a:gdLst>
                <a:gd name="T0" fmla="*/ 4 w 59"/>
                <a:gd name="T1" fmla="*/ 11 h 42"/>
                <a:gd name="T2" fmla="*/ 26 w 59"/>
                <a:gd name="T3" fmla="*/ 17 h 42"/>
                <a:gd name="T4" fmla="*/ 48 w 59"/>
                <a:gd name="T5" fmla="*/ 0 h 42"/>
                <a:gd name="T6" fmla="*/ 58 w 59"/>
                <a:gd name="T7" fmla="*/ 30 h 42"/>
                <a:gd name="T8" fmla="*/ 35 w 59"/>
                <a:gd name="T9" fmla="*/ 41 h 42"/>
                <a:gd name="T10" fmla="*/ 5 w 59"/>
                <a:gd name="T11" fmla="*/ 39 h 42"/>
                <a:gd name="T12" fmla="*/ 0 w 59"/>
                <a:gd name="T13" fmla="*/ 17 h 42"/>
                <a:gd name="T14" fmla="*/ 4 w 59"/>
                <a:gd name="T15" fmla="*/ 11 h 42"/>
                <a:gd name="T16" fmla="*/ 4 w 59"/>
                <a:gd name="T17" fmla="*/ 11 h 42"/>
                <a:gd name="T18" fmla="*/ 4 w 59"/>
                <a:gd name="T1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4" y="11"/>
                  </a:moveTo>
                  <a:lnTo>
                    <a:pt x="26" y="17"/>
                  </a:lnTo>
                  <a:lnTo>
                    <a:pt x="48" y="0"/>
                  </a:lnTo>
                  <a:lnTo>
                    <a:pt x="58" y="30"/>
                  </a:lnTo>
                  <a:lnTo>
                    <a:pt x="35" y="41"/>
                  </a:lnTo>
                  <a:lnTo>
                    <a:pt x="5" y="39"/>
                  </a:lnTo>
                  <a:lnTo>
                    <a:pt x="0" y="17"/>
                  </a:lnTo>
                  <a:lnTo>
                    <a:pt x="4" y="11"/>
                  </a:lnTo>
                  <a:lnTo>
                    <a:pt x="4" y="11"/>
                  </a:lnTo>
                  <a:lnTo>
                    <a:pt x="4" y="11"/>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5" name="海南">
              <a:hlinkClick r:id="" action="ppaction://macro?name=Slide1.海南_click" highlightClick="1"/>
              <a:hlinkHover r:id="" action="ppaction://noaction" highlightClick="1"/>
              <a:extLst>
                <a:ext uri="{FF2B5EF4-FFF2-40B4-BE49-F238E27FC236}">
                  <a16:creationId xmlns:a16="http://schemas.microsoft.com/office/drawing/2014/main" id="{A149913D-9D0C-44EC-BCE0-EA284C025B0F}"/>
                </a:ext>
              </a:extLst>
            </p:cNvPr>
            <p:cNvSpPr>
              <a:spLocks noChangeAspect="1"/>
            </p:cNvSpPr>
            <p:nvPr/>
          </p:nvSpPr>
          <p:spPr bwMode="auto">
            <a:xfrm rot="180000">
              <a:off x="5140100" y="6501594"/>
              <a:ext cx="380949" cy="255075"/>
            </a:xfrm>
            <a:custGeom>
              <a:avLst/>
              <a:gdLst>
                <a:gd name="T0" fmla="*/ 181 w 182"/>
                <a:gd name="T1" fmla="*/ 29 h 166"/>
                <a:gd name="T2" fmla="*/ 148 w 182"/>
                <a:gd name="T3" fmla="*/ 86 h 166"/>
                <a:gd name="T4" fmla="*/ 148 w 182"/>
                <a:gd name="T5" fmla="*/ 112 h 166"/>
                <a:gd name="T6" fmla="*/ 83 w 182"/>
                <a:gd name="T7" fmla="*/ 165 h 166"/>
                <a:gd name="T8" fmla="*/ 14 w 182"/>
                <a:gd name="T9" fmla="*/ 142 h 166"/>
                <a:gd name="T10" fmla="*/ 0 w 182"/>
                <a:gd name="T11" fmla="*/ 93 h 166"/>
                <a:gd name="T12" fmla="*/ 4 w 182"/>
                <a:gd name="T13" fmla="*/ 72 h 166"/>
                <a:gd name="T14" fmla="*/ 41 w 182"/>
                <a:gd name="T15" fmla="*/ 34 h 166"/>
                <a:gd name="T16" fmla="*/ 54 w 182"/>
                <a:gd name="T17" fmla="*/ 24 h 166"/>
                <a:gd name="T18" fmla="*/ 114 w 182"/>
                <a:gd name="T19" fmla="*/ 12 h 166"/>
                <a:gd name="T20" fmla="*/ 142 w 182"/>
                <a:gd name="T21" fmla="*/ 10 h 166"/>
                <a:gd name="T22" fmla="*/ 152 w 182"/>
                <a:gd name="T23" fmla="*/ 0 h 166"/>
                <a:gd name="T24" fmla="*/ 171 w 182"/>
                <a:gd name="T25" fmla="*/ 5 h 166"/>
                <a:gd name="T26" fmla="*/ 181 w 182"/>
                <a:gd name="T27" fmla="*/ 29 h 166"/>
                <a:gd name="T28" fmla="*/ 181 w 182"/>
                <a:gd name="T29" fmla="*/ 29 h 166"/>
                <a:gd name="T30" fmla="*/ 181 w 182"/>
                <a:gd name="T31" fmla="*/ 2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 h="166">
                  <a:moveTo>
                    <a:pt x="181" y="29"/>
                  </a:moveTo>
                  <a:lnTo>
                    <a:pt x="148" y="86"/>
                  </a:lnTo>
                  <a:lnTo>
                    <a:pt x="148" y="112"/>
                  </a:lnTo>
                  <a:lnTo>
                    <a:pt x="83" y="165"/>
                  </a:lnTo>
                  <a:lnTo>
                    <a:pt x="14" y="142"/>
                  </a:lnTo>
                  <a:lnTo>
                    <a:pt x="0" y="93"/>
                  </a:lnTo>
                  <a:lnTo>
                    <a:pt x="4" y="72"/>
                  </a:lnTo>
                  <a:lnTo>
                    <a:pt x="41" y="34"/>
                  </a:lnTo>
                  <a:lnTo>
                    <a:pt x="54" y="24"/>
                  </a:lnTo>
                  <a:lnTo>
                    <a:pt x="114" y="12"/>
                  </a:lnTo>
                  <a:lnTo>
                    <a:pt x="142" y="10"/>
                  </a:lnTo>
                  <a:lnTo>
                    <a:pt x="152" y="0"/>
                  </a:lnTo>
                  <a:lnTo>
                    <a:pt x="171" y="5"/>
                  </a:lnTo>
                  <a:lnTo>
                    <a:pt x="181" y="29"/>
                  </a:lnTo>
                  <a:lnTo>
                    <a:pt x="181" y="29"/>
                  </a:lnTo>
                  <a:lnTo>
                    <a:pt x="181" y="29"/>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6" name="上海">
              <a:hlinkClick r:id="" action="ppaction://macro?name=Slide1.上海_click" highlightClick="1"/>
              <a:hlinkHover r:id="" action="ppaction://noaction" highlightClick="1"/>
              <a:extLst>
                <a:ext uri="{FF2B5EF4-FFF2-40B4-BE49-F238E27FC236}">
                  <a16:creationId xmlns:a16="http://schemas.microsoft.com/office/drawing/2014/main" id="{A5EEFE36-F736-46D9-8812-B8AF861D160C}"/>
                </a:ext>
              </a:extLst>
            </p:cNvPr>
            <p:cNvSpPr>
              <a:spLocks noChangeAspect="1"/>
            </p:cNvSpPr>
            <p:nvPr/>
          </p:nvSpPr>
          <p:spPr bwMode="auto">
            <a:xfrm rot="180000">
              <a:off x="6943517" y="4264508"/>
              <a:ext cx="121508" cy="155262"/>
            </a:xfrm>
            <a:custGeom>
              <a:avLst/>
              <a:gdLst>
                <a:gd name="T0" fmla="*/ 25 w 62"/>
                <a:gd name="T1" fmla="*/ 64 h 65"/>
                <a:gd name="T2" fmla="*/ 0 w 62"/>
                <a:gd name="T3" fmla="*/ 42 h 65"/>
                <a:gd name="T4" fmla="*/ 11 w 62"/>
                <a:gd name="T5" fmla="*/ 27 h 65"/>
                <a:gd name="T6" fmla="*/ 21 w 62"/>
                <a:gd name="T7" fmla="*/ 0 h 65"/>
                <a:gd name="T8" fmla="*/ 49 w 62"/>
                <a:gd name="T9" fmla="*/ 11 h 65"/>
                <a:gd name="T10" fmla="*/ 61 w 62"/>
                <a:gd name="T11" fmla="*/ 29 h 65"/>
                <a:gd name="T12" fmla="*/ 52 w 62"/>
                <a:gd name="T13" fmla="*/ 43 h 65"/>
                <a:gd name="T14" fmla="*/ 25 w 62"/>
                <a:gd name="T15" fmla="*/ 64 h 65"/>
                <a:gd name="T16" fmla="*/ 25 w 62"/>
                <a:gd name="T17"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5">
                  <a:moveTo>
                    <a:pt x="25" y="64"/>
                  </a:moveTo>
                  <a:lnTo>
                    <a:pt x="0" y="42"/>
                  </a:lnTo>
                  <a:lnTo>
                    <a:pt x="11" y="27"/>
                  </a:lnTo>
                  <a:lnTo>
                    <a:pt x="21" y="0"/>
                  </a:lnTo>
                  <a:lnTo>
                    <a:pt x="49" y="11"/>
                  </a:lnTo>
                  <a:lnTo>
                    <a:pt x="61" y="29"/>
                  </a:lnTo>
                  <a:lnTo>
                    <a:pt x="52" y="43"/>
                  </a:lnTo>
                  <a:lnTo>
                    <a:pt x="25" y="64"/>
                  </a:lnTo>
                  <a:lnTo>
                    <a:pt x="25" y="64"/>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 name="河南">
              <a:hlinkClick r:id="" action="ppaction://macro?name=Slide1.河南_click" highlightClick="1"/>
              <a:hlinkHover r:id="" action="ppaction://noaction" highlightClick="1"/>
              <a:extLst>
                <a:ext uri="{FF2B5EF4-FFF2-40B4-BE49-F238E27FC236}">
                  <a16:creationId xmlns:a16="http://schemas.microsoft.com/office/drawing/2014/main" id="{A0560A75-2023-4784-B3ED-5915883BF112}"/>
                </a:ext>
              </a:extLst>
            </p:cNvPr>
            <p:cNvSpPr>
              <a:spLocks noChangeAspect="1"/>
            </p:cNvSpPr>
            <p:nvPr/>
          </p:nvSpPr>
          <p:spPr bwMode="auto">
            <a:xfrm rot="180000">
              <a:off x="5349074" y="3535502"/>
              <a:ext cx="899828" cy="861339"/>
            </a:xfrm>
            <a:custGeom>
              <a:avLst/>
              <a:gdLst>
                <a:gd name="T0" fmla="*/ 50 w 426"/>
                <a:gd name="T1" fmla="*/ 268 h 385"/>
                <a:gd name="T2" fmla="*/ 111 w 426"/>
                <a:gd name="T3" fmla="*/ 322 h 385"/>
                <a:gd name="T4" fmla="*/ 162 w 426"/>
                <a:gd name="T5" fmla="*/ 333 h 385"/>
                <a:gd name="T6" fmla="*/ 208 w 426"/>
                <a:gd name="T7" fmla="*/ 326 h 385"/>
                <a:gd name="T8" fmla="*/ 222 w 426"/>
                <a:gd name="T9" fmla="*/ 333 h 385"/>
                <a:gd name="T10" fmla="*/ 238 w 426"/>
                <a:gd name="T11" fmla="*/ 323 h 385"/>
                <a:gd name="T12" fmla="*/ 249 w 426"/>
                <a:gd name="T13" fmla="*/ 335 h 385"/>
                <a:gd name="T14" fmla="*/ 256 w 426"/>
                <a:gd name="T15" fmla="*/ 354 h 385"/>
                <a:gd name="T16" fmla="*/ 278 w 426"/>
                <a:gd name="T17" fmla="*/ 366 h 385"/>
                <a:gd name="T18" fmla="*/ 307 w 426"/>
                <a:gd name="T19" fmla="*/ 366 h 385"/>
                <a:gd name="T20" fmla="*/ 329 w 426"/>
                <a:gd name="T21" fmla="*/ 384 h 385"/>
                <a:gd name="T22" fmla="*/ 349 w 426"/>
                <a:gd name="T23" fmla="*/ 375 h 385"/>
                <a:gd name="T24" fmla="*/ 364 w 426"/>
                <a:gd name="T25" fmla="*/ 384 h 385"/>
                <a:gd name="T26" fmla="*/ 377 w 426"/>
                <a:gd name="T27" fmla="*/ 359 h 385"/>
                <a:gd name="T28" fmla="*/ 396 w 426"/>
                <a:gd name="T29" fmla="*/ 350 h 385"/>
                <a:gd name="T30" fmla="*/ 399 w 426"/>
                <a:gd name="T31" fmla="*/ 329 h 385"/>
                <a:gd name="T32" fmla="*/ 393 w 426"/>
                <a:gd name="T33" fmla="*/ 292 h 385"/>
                <a:gd name="T34" fmla="*/ 389 w 426"/>
                <a:gd name="T35" fmla="*/ 288 h 385"/>
                <a:gd name="T36" fmla="*/ 370 w 426"/>
                <a:gd name="T37" fmla="*/ 307 h 385"/>
                <a:gd name="T38" fmla="*/ 342 w 426"/>
                <a:gd name="T39" fmla="*/ 285 h 385"/>
                <a:gd name="T40" fmla="*/ 321 w 426"/>
                <a:gd name="T41" fmla="*/ 259 h 385"/>
                <a:gd name="T42" fmla="*/ 342 w 426"/>
                <a:gd name="T43" fmla="*/ 244 h 385"/>
                <a:gd name="T44" fmla="*/ 348 w 426"/>
                <a:gd name="T45" fmla="*/ 219 h 385"/>
                <a:gd name="T46" fmla="*/ 360 w 426"/>
                <a:gd name="T47" fmla="*/ 209 h 385"/>
                <a:gd name="T48" fmla="*/ 358 w 426"/>
                <a:gd name="T49" fmla="*/ 174 h 385"/>
                <a:gd name="T50" fmla="*/ 367 w 426"/>
                <a:gd name="T51" fmla="*/ 168 h 385"/>
                <a:gd name="T52" fmla="*/ 384 w 426"/>
                <a:gd name="T53" fmla="*/ 178 h 385"/>
                <a:gd name="T54" fmla="*/ 396 w 426"/>
                <a:gd name="T55" fmla="*/ 192 h 385"/>
                <a:gd name="T56" fmla="*/ 417 w 426"/>
                <a:gd name="T57" fmla="*/ 178 h 385"/>
                <a:gd name="T58" fmla="*/ 425 w 426"/>
                <a:gd name="T59" fmla="*/ 169 h 385"/>
                <a:gd name="T60" fmla="*/ 421 w 426"/>
                <a:gd name="T61" fmla="*/ 152 h 385"/>
                <a:gd name="T62" fmla="*/ 396 w 426"/>
                <a:gd name="T63" fmla="*/ 137 h 385"/>
                <a:gd name="T64" fmla="*/ 391 w 426"/>
                <a:gd name="T65" fmla="*/ 120 h 385"/>
                <a:gd name="T66" fmla="*/ 344 w 426"/>
                <a:gd name="T67" fmla="*/ 126 h 385"/>
                <a:gd name="T68" fmla="*/ 315 w 426"/>
                <a:gd name="T69" fmla="*/ 101 h 385"/>
                <a:gd name="T70" fmla="*/ 302 w 426"/>
                <a:gd name="T71" fmla="*/ 96 h 385"/>
                <a:gd name="T72" fmla="*/ 302 w 426"/>
                <a:gd name="T73" fmla="*/ 80 h 385"/>
                <a:gd name="T74" fmla="*/ 366 w 426"/>
                <a:gd name="T75" fmla="*/ 7 h 385"/>
                <a:gd name="T76" fmla="*/ 342 w 426"/>
                <a:gd name="T77" fmla="*/ 13 h 385"/>
                <a:gd name="T78" fmla="*/ 328 w 426"/>
                <a:gd name="T79" fmla="*/ 24 h 385"/>
                <a:gd name="T80" fmla="*/ 321 w 426"/>
                <a:gd name="T81" fmla="*/ 15 h 385"/>
                <a:gd name="T82" fmla="*/ 321 w 426"/>
                <a:gd name="T83" fmla="*/ 4 h 385"/>
                <a:gd name="T84" fmla="*/ 310 w 426"/>
                <a:gd name="T85" fmla="*/ 0 h 385"/>
                <a:gd name="T86" fmla="*/ 281 w 426"/>
                <a:gd name="T87" fmla="*/ 12 h 385"/>
                <a:gd name="T88" fmla="*/ 208 w 426"/>
                <a:gd name="T89" fmla="*/ 2 h 385"/>
                <a:gd name="T90" fmla="*/ 203 w 426"/>
                <a:gd name="T91" fmla="*/ 63 h 385"/>
                <a:gd name="T92" fmla="*/ 168 w 426"/>
                <a:gd name="T93" fmla="*/ 91 h 385"/>
                <a:gd name="T94" fmla="*/ 120 w 426"/>
                <a:gd name="T95" fmla="*/ 101 h 385"/>
                <a:gd name="T96" fmla="*/ 54 w 426"/>
                <a:gd name="T97" fmla="*/ 147 h 385"/>
                <a:gd name="T98" fmla="*/ 0 w 426"/>
                <a:gd name="T99" fmla="*/ 161 h 385"/>
                <a:gd name="T100" fmla="*/ 0 w 426"/>
                <a:gd name="T101" fmla="*/ 171 h 385"/>
                <a:gd name="T102" fmla="*/ 50 w 426"/>
                <a:gd name="T103" fmla="*/ 246 h 385"/>
                <a:gd name="T104" fmla="*/ 50 w 426"/>
                <a:gd name="T105" fmla="*/ 268 h 385"/>
                <a:gd name="T106" fmla="*/ 50 w 426"/>
                <a:gd name="T107" fmla="*/ 26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6" h="385">
                  <a:moveTo>
                    <a:pt x="50" y="268"/>
                  </a:moveTo>
                  <a:lnTo>
                    <a:pt x="111" y="322"/>
                  </a:lnTo>
                  <a:lnTo>
                    <a:pt x="162" y="333"/>
                  </a:lnTo>
                  <a:lnTo>
                    <a:pt x="208" y="326"/>
                  </a:lnTo>
                  <a:lnTo>
                    <a:pt x="222" y="333"/>
                  </a:lnTo>
                  <a:lnTo>
                    <a:pt x="238" y="323"/>
                  </a:lnTo>
                  <a:lnTo>
                    <a:pt x="249" y="335"/>
                  </a:lnTo>
                  <a:lnTo>
                    <a:pt x="256" y="354"/>
                  </a:lnTo>
                  <a:lnTo>
                    <a:pt x="278" y="366"/>
                  </a:lnTo>
                  <a:lnTo>
                    <a:pt x="307" y="366"/>
                  </a:lnTo>
                  <a:lnTo>
                    <a:pt x="329" y="384"/>
                  </a:lnTo>
                  <a:lnTo>
                    <a:pt x="349" y="375"/>
                  </a:lnTo>
                  <a:lnTo>
                    <a:pt x="364" y="384"/>
                  </a:lnTo>
                  <a:lnTo>
                    <a:pt x="377" y="359"/>
                  </a:lnTo>
                  <a:lnTo>
                    <a:pt x="396" y="350"/>
                  </a:lnTo>
                  <a:lnTo>
                    <a:pt x="399" y="329"/>
                  </a:lnTo>
                  <a:lnTo>
                    <a:pt x="393" y="292"/>
                  </a:lnTo>
                  <a:lnTo>
                    <a:pt x="389" y="288"/>
                  </a:lnTo>
                  <a:lnTo>
                    <a:pt x="370" y="307"/>
                  </a:lnTo>
                  <a:lnTo>
                    <a:pt x="342" y="285"/>
                  </a:lnTo>
                  <a:lnTo>
                    <a:pt x="321" y="259"/>
                  </a:lnTo>
                  <a:lnTo>
                    <a:pt x="342" y="244"/>
                  </a:lnTo>
                  <a:lnTo>
                    <a:pt x="348" y="219"/>
                  </a:lnTo>
                  <a:lnTo>
                    <a:pt x="360" y="209"/>
                  </a:lnTo>
                  <a:lnTo>
                    <a:pt x="358" y="174"/>
                  </a:lnTo>
                  <a:lnTo>
                    <a:pt x="367" y="168"/>
                  </a:lnTo>
                  <a:lnTo>
                    <a:pt x="384" y="178"/>
                  </a:lnTo>
                  <a:lnTo>
                    <a:pt x="396" y="192"/>
                  </a:lnTo>
                  <a:lnTo>
                    <a:pt x="417" y="178"/>
                  </a:lnTo>
                  <a:lnTo>
                    <a:pt x="425" y="169"/>
                  </a:lnTo>
                  <a:lnTo>
                    <a:pt x="421" y="152"/>
                  </a:lnTo>
                  <a:lnTo>
                    <a:pt x="396" y="137"/>
                  </a:lnTo>
                  <a:lnTo>
                    <a:pt x="391" y="120"/>
                  </a:lnTo>
                  <a:lnTo>
                    <a:pt x="344" y="126"/>
                  </a:lnTo>
                  <a:lnTo>
                    <a:pt x="315" y="101"/>
                  </a:lnTo>
                  <a:lnTo>
                    <a:pt x="302" y="96"/>
                  </a:lnTo>
                  <a:lnTo>
                    <a:pt x="302" y="80"/>
                  </a:lnTo>
                  <a:lnTo>
                    <a:pt x="366" y="7"/>
                  </a:lnTo>
                  <a:lnTo>
                    <a:pt x="342" y="13"/>
                  </a:lnTo>
                  <a:lnTo>
                    <a:pt x="328" y="24"/>
                  </a:lnTo>
                  <a:lnTo>
                    <a:pt x="321" y="15"/>
                  </a:lnTo>
                  <a:lnTo>
                    <a:pt x="321" y="4"/>
                  </a:lnTo>
                  <a:lnTo>
                    <a:pt x="310" y="0"/>
                  </a:lnTo>
                  <a:lnTo>
                    <a:pt x="281" y="12"/>
                  </a:lnTo>
                  <a:lnTo>
                    <a:pt x="208" y="2"/>
                  </a:lnTo>
                  <a:lnTo>
                    <a:pt x="203" y="63"/>
                  </a:lnTo>
                  <a:lnTo>
                    <a:pt x="168" y="91"/>
                  </a:lnTo>
                  <a:lnTo>
                    <a:pt x="120" y="101"/>
                  </a:lnTo>
                  <a:lnTo>
                    <a:pt x="54" y="147"/>
                  </a:lnTo>
                  <a:lnTo>
                    <a:pt x="0" y="161"/>
                  </a:lnTo>
                  <a:lnTo>
                    <a:pt x="0" y="171"/>
                  </a:lnTo>
                  <a:lnTo>
                    <a:pt x="50" y="246"/>
                  </a:lnTo>
                  <a:lnTo>
                    <a:pt x="50" y="268"/>
                  </a:lnTo>
                  <a:lnTo>
                    <a:pt x="50" y="268"/>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9" name="台湾">
              <a:hlinkClick r:id="" action="ppaction://macro?name=Slide1.台湾_click" highlightClick="1"/>
              <a:hlinkHover r:id="" action="ppaction://noaction" highlightClick="1"/>
              <a:extLst>
                <a:ext uri="{FF2B5EF4-FFF2-40B4-BE49-F238E27FC236}">
                  <a16:creationId xmlns:a16="http://schemas.microsoft.com/office/drawing/2014/main" id="{6B93DE4B-86BA-4766-8AF4-760DD0595058}"/>
                </a:ext>
              </a:extLst>
            </p:cNvPr>
            <p:cNvSpPr>
              <a:spLocks noChangeAspect="1"/>
            </p:cNvSpPr>
            <p:nvPr/>
          </p:nvSpPr>
          <p:spPr bwMode="auto">
            <a:xfrm rot="180000">
              <a:off x="6940356" y="5399666"/>
              <a:ext cx="206896" cy="643231"/>
            </a:xfrm>
            <a:custGeom>
              <a:avLst/>
              <a:gdLst>
                <a:gd name="T0" fmla="*/ 26 w 106"/>
                <a:gd name="T1" fmla="*/ 37 h 289"/>
                <a:gd name="T2" fmla="*/ 29 w 106"/>
                <a:gd name="T3" fmla="*/ 34 h 289"/>
                <a:gd name="T4" fmla="*/ 38 w 106"/>
                <a:gd name="T5" fmla="*/ 17 h 289"/>
                <a:gd name="T6" fmla="*/ 61 w 106"/>
                <a:gd name="T7" fmla="*/ 1 h 289"/>
                <a:gd name="T8" fmla="*/ 67 w 106"/>
                <a:gd name="T9" fmla="*/ 1 h 289"/>
                <a:gd name="T10" fmla="*/ 82 w 106"/>
                <a:gd name="T11" fmla="*/ 5 h 289"/>
                <a:gd name="T12" fmla="*/ 87 w 106"/>
                <a:gd name="T13" fmla="*/ 10 h 289"/>
                <a:gd name="T14" fmla="*/ 97 w 106"/>
                <a:gd name="T15" fmla="*/ 17 h 289"/>
                <a:gd name="T16" fmla="*/ 100 w 106"/>
                <a:gd name="T17" fmla="*/ 29 h 289"/>
                <a:gd name="T18" fmla="*/ 91 w 106"/>
                <a:gd name="T19" fmla="*/ 39 h 289"/>
                <a:gd name="T20" fmla="*/ 91 w 106"/>
                <a:gd name="T21" fmla="*/ 54 h 289"/>
                <a:gd name="T22" fmla="*/ 101 w 106"/>
                <a:gd name="T23" fmla="*/ 73 h 289"/>
                <a:gd name="T24" fmla="*/ 91 w 106"/>
                <a:gd name="T25" fmla="*/ 95 h 289"/>
                <a:gd name="T26" fmla="*/ 96 w 106"/>
                <a:gd name="T27" fmla="*/ 109 h 289"/>
                <a:gd name="T28" fmla="*/ 96 w 106"/>
                <a:gd name="T29" fmla="*/ 118 h 289"/>
                <a:gd name="T30" fmla="*/ 100 w 106"/>
                <a:gd name="T31" fmla="*/ 141 h 289"/>
                <a:gd name="T32" fmla="*/ 104 w 106"/>
                <a:gd name="T33" fmla="*/ 161 h 289"/>
                <a:gd name="T34" fmla="*/ 103 w 106"/>
                <a:gd name="T35" fmla="*/ 178 h 289"/>
                <a:gd name="T36" fmla="*/ 100 w 106"/>
                <a:gd name="T37" fmla="*/ 185 h 289"/>
                <a:gd name="T38" fmla="*/ 97 w 106"/>
                <a:gd name="T39" fmla="*/ 192 h 289"/>
                <a:gd name="T40" fmla="*/ 96 w 106"/>
                <a:gd name="T41" fmla="*/ 196 h 289"/>
                <a:gd name="T42" fmla="*/ 95 w 106"/>
                <a:gd name="T43" fmla="*/ 210 h 289"/>
                <a:gd name="T44" fmla="*/ 90 w 106"/>
                <a:gd name="T45" fmla="*/ 215 h 289"/>
                <a:gd name="T46" fmla="*/ 85 w 106"/>
                <a:gd name="T47" fmla="*/ 227 h 289"/>
                <a:gd name="T48" fmla="*/ 81 w 106"/>
                <a:gd name="T49" fmla="*/ 229 h 289"/>
                <a:gd name="T50" fmla="*/ 78 w 106"/>
                <a:gd name="T51" fmla="*/ 232 h 289"/>
                <a:gd name="T52" fmla="*/ 76 w 106"/>
                <a:gd name="T53" fmla="*/ 253 h 289"/>
                <a:gd name="T54" fmla="*/ 70 w 106"/>
                <a:gd name="T55" fmla="*/ 263 h 289"/>
                <a:gd name="T56" fmla="*/ 73 w 106"/>
                <a:gd name="T57" fmla="*/ 280 h 289"/>
                <a:gd name="T58" fmla="*/ 76 w 106"/>
                <a:gd name="T59" fmla="*/ 284 h 289"/>
                <a:gd name="T60" fmla="*/ 72 w 106"/>
                <a:gd name="T61" fmla="*/ 283 h 289"/>
                <a:gd name="T62" fmla="*/ 65 w 106"/>
                <a:gd name="T63" fmla="*/ 281 h 289"/>
                <a:gd name="T64" fmla="*/ 63 w 106"/>
                <a:gd name="T65" fmla="*/ 285 h 289"/>
                <a:gd name="T66" fmla="*/ 62 w 106"/>
                <a:gd name="T67" fmla="*/ 286 h 289"/>
                <a:gd name="T68" fmla="*/ 57 w 106"/>
                <a:gd name="T69" fmla="*/ 287 h 289"/>
                <a:gd name="T70" fmla="*/ 57 w 106"/>
                <a:gd name="T71" fmla="*/ 281 h 289"/>
                <a:gd name="T72" fmla="*/ 52 w 106"/>
                <a:gd name="T73" fmla="*/ 274 h 289"/>
                <a:gd name="T74" fmla="*/ 51 w 106"/>
                <a:gd name="T75" fmla="*/ 262 h 289"/>
                <a:gd name="T76" fmla="*/ 40 w 106"/>
                <a:gd name="T77" fmla="*/ 256 h 289"/>
                <a:gd name="T78" fmla="*/ 33 w 106"/>
                <a:gd name="T79" fmla="*/ 251 h 289"/>
                <a:gd name="T80" fmla="*/ 28 w 106"/>
                <a:gd name="T81" fmla="*/ 240 h 289"/>
                <a:gd name="T82" fmla="*/ 25 w 106"/>
                <a:gd name="T83" fmla="*/ 234 h 289"/>
                <a:gd name="T84" fmla="*/ 19 w 106"/>
                <a:gd name="T85" fmla="*/ 229 h 289"/>
                <a:gd name="T86" fmla="*/ 13 w 106"/>
                <a:gd name="T87" fmla="*/ 213 h 289"/>
                <a:gd name="T88" fmla="*/ 6 w 106"/>
                <a:gd name="T89" fmla="*/ 203 h 289"/>
                <a:gd name="T90" fmla="*/ 7 w 106"/>
                <a:gd name="T91" fmla="*/ 185 h 289"/>
                <a:gd name="T92" fmla="*/ 9 w 106"/>
                <a:gd name="T93" fmla="*/ 182 h 289"/>
                <a:gd name="T94" fmla="*/ 5 w 106"/>
                <a:gd name="T95" fmla="*/ 173 h 289"/>
                <a:gd name="T96" fmla="*/ 1 w 106"/>
                <a:gd name="T97" fmla="*/ 166 h 289"/>
                <a:gd name="T98" fmla="*/ 0 w 106"/>
                <a:gd name="T99" fmla="*/ 157 h 289"/>
                <a:gd name="T100" fmla="*/ 4 w 106"/>
                <a:gd name="T101" fmla="*/ 154 h 289"/>
                <a:gd name="T102" fmla="*/ 4 w 106"/>
                <a:gd name="T103" fmla="*/ 153 h 289"/>
                <a:gd name="T104" fmla="*/ 6 w 106"/>
                <a:gd name="T105" fmla="*/ 141 h 289"/>
                <a:gd name="T106" fmla="*/ 5 w 106"/>
                <a:gd name="T107" fmla="*/ 137 h 289"/>
                <a:gd name="T108" fmla="*/ 5 w 106"/>
                <a:gd name="T109" fmla="*/ 133 h 289"/>
                <a:gd name="T110" fmla="*/ 5 w 106"/>
                <a:gd name="T111" fmla="*/ 100 h 289"/>
                <a:gd name="T112" fmla="*/ 6 w 106"/>
                <a:gd name="T113" fmla="*/ 95 h 289"/>
                <a:gd name="T114" fmla="*/ 9 w 106"/>
                <a:gd name="T115" fmla="*/ 92 h 289"/>
                <a:gd name="T116" fmla="*/ 14 w 106"/>
                <a:gd name="T117" fmla="*/ 75 h 289"/>
                <a:gd name="T118" fmla="*/ 24 w 106"/>
                <a:gd name="T119" fmla="*/ 49 h 289"/>
                <a:gd name="T120" fmla="*/ 24 w 106"/>
                <a:gd name="T121" fmla="*/ 41 h 289"/>
                <a:gd name="T122" fmla="*/ 23 w 106"/>
                <a:gd name="T123" fmla="*/ 4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6" h="289">
                  <a:moveTo>
                    <a:pt x="23" y="40"/>
                  </a:moveTo>
                  <a:lnTo>
                    <a:pt x="23" y="41"/>
                  </a:lnTo>
                  <a:lnTo>
                    <a:pt x="23" y="41"/>
                  </a:lnTo>
                  <a:lnTo>
                    <a:pt x="23" y="41"/>
                  </a:lnTo>
                  <a:lnTo>
                    <a:pt x="23" y="41"/>
                  </a:lnTo>
                  <a:lnTo>
                    <a:pt x="23" y="41"/>
                  </a:lnTo>
                  <a:lnTo>
                    <a:pt x="23" y="41"/>
                  </a:lnTo>
                  <a:lnTo>
                    <a:pt x="23" y="41"/>
                  </a:lnTo>
                  <a:lnTo>
                    <a:pt x="24" y="39"/>
                  </a:lnTo>
                  <a:lnTo>
                    <a:pt x="24" y="39"/>
                  </a:lnTo>
                  <a:lnTo>
                    <a:pt x="24" y="39"/>
                  </a:lnTo>
                  <a:lnTo>
                    <a:pt x="24" y="39"/>
                  </a:lnTo>
                  <a:lnTo>
                    <a:pt x="24" y="39"/>
                  </a:lnTo>
                  <a:lnTo>
                    <a:pt x="24" y="39"/>
                  </a:lnTo>
                  <a:lnTo>
                    <a:pt x="24" y="39"/>
                  </a:lnTo>
                  <a:lnTo>
                    <a:pt x="24" y="39"/>
                  </a:lnTo>
                  <a:lnTo>
                    <a:pt x="26" y="37"/>
                  </a:lnTo>
                  <a:lnTo>
                    <a:pt x="26" y="37"/>
                  </a:lnTo>
                  <a:lnTo>
                    <a:pt x="26" y="37"/>
                  </a:lnTo>
                  <a:lnTo>
                    <a:pt x="26" y="37"/>
                  </a:lnTo>
                  <a:lnTo>
                    <a:pt x="26" y="37"/>
                  </a:lnTo>
                  <a:lnTo>
                    <a:pt x="26" y="37"/>
                  </a:lnTo>
                  <a:lnTo>
                    <a:pt x="26" y="37"/>
                  </a:lnTo>
                  <a:lnTo>
                    <a:pt x="26" y="37"/>
                  </a:lnTo>
                  <a:lnTo>
                    <a:pt x="28" y="36"/>
                  </a:lnTo>
                  <a:lnTo>
                    <a:pt x="28" y="36"/>
                  </a:lnTo>
                  <a:lnTo>
                    <a:pt x="28" y="36"/>
                  </a:lnTo>
                  <a:lnTo>
                    <a:pt x="28" y="36"/>
                  </a:lnTo>
                  <a:lnTo>
                    <a:pt x="28" y="36"/>
                  </a:lnTo>
                  <a:lnTo>
                    <a:pt x="28" y="36"/>
                  </a:lnTo>
                  <a:lnTo>
                    <a:pt x="28" y="36"/>
                  </a:lnTo>
                  <a:lnTo>
                    <a:pt x="28" y="36"/>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30" y="33"/>
                  </a:lnTo>
                  <a:lnTo>
                    <a:pt x="30" y="33"/>
                  </a:lnTo>
                  <a:lnTo>
                    <a:pt x="30" y="33"/>
                  </a:lnTo>
                  <a:lnTo>
                    <a:pt x="30" y="33"/>
                  </a:lnTo>
                  <a:lnTo>
                    <a:pt x="30" y="33"/>
                  </a:lnTo>
                  <a:lnTo>
                    <a:pt x="30" y="33"/>
                  </a:lnTo>
                  <a:lnTo>
                    <a:pt x="30" y="33"/>
                  </a:lnTo>
                  <a:lnTo>
                    <a:pt x="30" y="33"/>
                  </a:lnTo>
                  <a:lnTo>
                    <a:pt x="31" y="31"/>
                  </a:lnTo>
                  <a:lnTo>
                    <a:pt x="31" y="31"/>
                  </a:lnTo>
                  <a:lnTo>
                    <a:pt x="31" y="31"/>
                  </a:lnTo>
                  <a:lnTo>
                    <a:pt x="31" y="31"/>
                  </a:lnTo>
                  <a:lnTo>
                    <a:pt x="32" y="31"/>
                  </a:lnTo>
                  <a:lnTo>
                    <a:pt x="32" y="31"/>
                  </a:lnTo>
                  <a:lnTo>
                    <a:pt x="32" y="31"/>
                  </a:lnTo>
                  <a:lnTo>
                    <a:pt x="32" y="31"/>
                  </a:lnTo>
                  <a:lnTo>
                    <a:pt x="34" y="29"/>
                  </a:lnTo>
                  <a:lnTo>
                    <a:pt x="34" y="29"/>
                  </a:lnTo>
                  <a:lnTo>
                    <a:pt x="34" y="27"/>
                  </a:lnTo>
                  <a:lnTo>
                    <a:pt x="34" y="24"/>
                  </a:lnTo>
                  <a:lnTo>
                    <a:pt x="36" y="22"/>
                  </a:lnTo>
                  <a:lnTo>
                    <a:pt x="36" y="21"/>
                  </a:lnTo>
                  <a:lnTo>
                    <a:pt x="38" y="19"/>
                  </a:lnTo>
                  <a:lnTo>
                    <a:pt x="38" y="17"/>
                  </a:lnTo>
                  <a:lnTo>
                    <a:pt x="39" y="15"/>
                  </a:lnTo>
                  <a:lnTo>
                    <a:pt x="39" y="15"/>
                  </a:lnTo>
                  <a:lnTo>
                    <a:pt x="42" y="13"/>
                  </a:lnTo>
                  <a:lnTo>
                    <a:pt x="42" y="11"/>
                  </a:lnTo>
                  <a:lnTo>
                    <a:pt x="44" y="9"/>
                  </a:lnTo>
                  <a:lnTo>
                    <a:pt x="44" y="9"/>
                  </a:lnTo>
                  <a:lnTo>
                    <a:pt x="46" y="7"/>
                  </a:lnTo>
                  <a:lnTo>
                    <a:pt x="47" y="5"/>
                  </a:lnTo>
                  <a:lnTo>
                    <a:pt x="49" y="3"/>
                  </a:lnTo>
                  <a:lnTo>
                    <a:pt x="49" y="3"/>
                  </a:lnTo>
                  <a:lnTo>
                    <a:pt x="50" y="3"/>
                  </a:lnTo>
                  <a:lnTo>
                    <a:pt x="50" y="3"/>
                  </a:lnTo>
                  <a:lnTo>
                    <a:pt x="52" y="3"/>
                  </a:lnTo>
                  <a:lnTo>
                    <a:pt x="52" y="3"/>
                  </a:lnTo>
                  <a:lnTo>
                    <a:pt x="54" y="3"/>
                  </a:lnTo>
                  <a:lnTo>
                    <a:pt x="54" y="3"/>
                  </a:lnTo>
                  <a:lnTo>
                    <a:pt x="57" y="1"/>
                  </a:lnTo>
                  <a:lnTo>
                    <a:pt x="57" y="1"/>
                  </a:lnTo>
                  <a:lnTo>
                    <a:pt x="57" y="1"/>
                  </a:lnTo>
                  <a:lnTo>
                    <a:pt x="57" y="1"/>
                  </a:lnTo>
                  <a:lnTo>
                    <a:pt x="58" y="1"/>
                  </a:lnTo>
                  <a:lnTo>
                    <a:pt x="58" y="1"/>
                  </a:lnTo>
                  <a:lnTo>
                    <a:pt x="61" y="1"/>
                  </a:lnTo>
                  <a:lnTo>
                    <a:pt x="61" y="1"/>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4" y="0"/>
                  </a:lnTo>
                  <a:lnTo>
                    <a:pt x="64" y="1"/>
                  </a:lnTo>
                  <a:lnTo>
                    <a:pt x="64" y="1"/>
                  </a:lnTo>
                  <a:lnTo>
                    <a:pt x="64" y="1"/>
                  </a:lnTo>
                  <a:lnTo>
                    <a:pt x="67" y="1"/>
                  </a:lnTo>
                  <a:lnTo>
                    <a:pt x="67" y="1"/>
                  </a:lnTo>
                  <a:lnTo>
                    <a:pt x="67" y="1"/>
                  </a:lnTo>
                  <a:lnTo>
                    <a:pt x="67" y="1"/>
                  </a:lnTo>
                  <a:lnTo>
                    <a:pt x="68" y="1"/>
                  </a:lnTo>
                  <a:lnTo>
                    <a:pt x="68" y="1"/>
                  </a:lnTo>
                  <a:lnTo>
                    <a:pt x="68" y="1"/>
                  </a:lnTo>
                  <a:lnTo>
                    <a:pt x="68" y="1"/>
                  </a:lnTo>
                  <a:lnTo>
                    <a:pt x="71" y="1"/>
                  </a:lnTo>
                  <a:lnTo>
                    <a:pt x="71" y="1"/>
                  </a:lnTo>
                  <a:lnTo>
                    <a:pt x="73" y="1"/>
                  </a:lnTo>
                  <a:lnTo>
                    <a:pt x="73" y="1"/>
                  </a:lnTo>
                  <a:lnTo>
                    <a:pt x="75" y="0"/>
                  </a:lnTo>
                  <a:lnTo>
                    <a:pt x="75" y="3"/>
                  </a:lnTo>
                  <a:lnTo>
                    <a:pt x="75" y="3"/>
                  </a:lnTo>
                  <a:lnTo>
                    <a:pt x="75" y="3"/>
                  </a:lnTo>
                  <a:lnTo>
                    <a:pt x="76" y="3"/>
                  </a:lnTo>
                  <a:lnTo>
                    <a:pt x="76" y="3"/>
                  </a:lnTo>
                  <a:lnTo>
                    <a:pt x="76" y="3"/>
                  </a:lnTo>
                  <a:lnTo>
                    <a:pt x="76" y="3"/>
                  </a:lnTo>
                  <a:lnTo>
                    <a:pt x="78" y="3"/>
                  </a:lnTo>
                  <a:lnTo>
                    <a:pt x="78" y="5"/>
                  </a:lnTo>
                  <a:lnTo>
                    <a:pt x="78" y="5"/>
                  </a:lnTo>
                  <a:lnTo>
                    <a:pt x="78" y="5"/>
                  </a:lnTo>
                  <a:lnTo>
                    <a:pt x="81" y="5"/>
                  </a:lnTo>
                  <a:lnTo>
                    <a:pt x="81" y="5"/>
                  </a:lnTo>
                  <a:lnTo>
                    <a:pt x="82" y="5"/>
                  </a:lnTo>
                  <a:lnTo>
                    <a:pt x="82" y="5"/>
                  </a:lnTo>
                  <a:lnTo>
                    <a:pt x="84" y="5"/>
                  </a:lnTo>
                  <a:lnTo>
                    <a:pt x="84" y="7"/>
                  </a:lnTo>
                  <a:lnTo>
                    <a:pt x="84" y="7"/>
                  </a:lnTo>
                  <a:lnTo>
                    <a:pt x="84" y="7"/>
                  </a:lnTo>
                  <a:lnTo>
                    <a:pt x="84" y="7"/>
                  </a:lnTo>
                  <a:lnTo>
                    <a:pt x="84" y="7"/>
                  </a:lnTo>
                  <a:lnTo>
                    <a:pt x="84" y="7"/>
                  </a:lnTo>
                  <a:lnTo>
                    <a:pt x="84" y="7"/>
                  </a:lnTo>
                  <a:lnTo>
                    <a:pt x="85" y="7"/>
                  </a:lnTo>
                  <a:lnTo>
                    <a:pt x="85" y="7"/>
                  </a:lnTo>
                  <a:lnTo>
                    <a:pt x="85" y="7"/>
                  </a:lnTo>
                  <a:lnTo>
                    <a:pt x="85" y="7"/>
                  </a:lnTo>
                  <a:lnTo>
                    <a:pt x="85" y="7"/>
                  </a:lnTo>
                  <a:lnTo>
                    <a:pt x="85" y="7"/>
                  </a:lnTo>
                  <a:lnTo>
                    <a:pt x="85" y="7"/>
                  </a:lnTo>
                  <a:lnTo>
                    <a:pt x="85" y="7"/>
                  </a:lnTo>
                  <a:lnTo>
                    <a:pt x="87" y="7"/>
                  </a:lnTo>
                  <a:lnTo>
                    <a:pt x="87" y="9"/>
                  </a:lnTo>
                  <a:lnTo>
                    <a:pt x="87" y="9"/>
                  </a:lnTo>
                  <a:lnTo>
                    <a:pt x="87" y="9"/>
                  </a:lnTo>
                  <a:lnTo>
                    <a:pt x="87" y="9"/>
                  </a:lnTo>
                  <a:lnTo>
                    <a:pt x="87" y="10"/>
                  </a:lnTo>
                  <a:lnTo>
                    <a:pt x="87" y="10"/>
                  </a:lnTo>
                  <a:lnTo>
                    <a:pt x="87" y="10"/>
                  </a:lnTo>
                  <a:lnTo>
                    <a:pt x="90" y="10"/>
                  </a:lnTo>
                  <a:lnTo>
                    <a:pt x="90" y="13"/>
                  </a:lnTo>
                  <a:lnTo>
                    <a:pt x="90" y="13"/>
                  </a:lnTo>
                  <a:lnTo>
                    <a:pt x="90" y="13"/>
                  </a:lnTo>
                  <a:lnTo>
                    <a:pt x="92" y="13"/>
                  </a:lnTo>
                  <a:lnTo>
                    <a:pt x="92" y="13"/>
                  </a:lnTo>
                  <a:lnTo>
                    <a:pt x="92" y="13"/>
                  </a:lnTo>
                  <a:lnTo>
                    <a:pt x="92" y="13"/>
                  </a:lnTo>
                  <a:lnTo>
                    <a:pt x="94" y="13"/>
                  </a:lnTo>
                  <a:lnTo>
                    <a:pt x="94" y="15"/>
                  </a:lnTo>
                  <a:lnTo>
                    <a:pt x="94" y="15"/>
                  </a:lnTo>
                  <a:lnTo>
                    <a:pt x="94" y="15"/>
                  </a:lnTo>
                  <a:lnTo>
                    <a:pt x="94" y="15"/>
                  </a:lnTo>
                  <a:lnTo>
                    <a:pt x="94" y="15"/>
                  </a:lnTo>
                  <a:lnTo>
                    <a:pt x="94" y="15"/>
                  </a:lnTo>
                  <a:lnTo>
                    <a:pt x="94" y="15"/>
                  </a:lnTo>
                  <a:lnTo>
                    <a:pt x="96" y="15"/>
                  </a:lnTo>
                  <a:lnTo>
                    <a:pt x="96" y="17"/>
                  </a:lnTo>
                  <a:lnTo>
                    <a:pt x="96" y="17"/>
                  </a:lnTo>
                  <a:lnTo>
                    <a:pt x="96" y="17"/>
                  </a:lnTo>
                  <a:lnTo>
                    <a:pt x="97" y="17"/>
                  </a:lnTo>
                  <a:lnTo>
                    <a:pt x="97" y="17"/>
                  </a:lnTo>
                  <a:lnTo>
                    <a:pt x="97" y="17"/>
                  </a:lnTo>
                  <a:lnTo>
                    <a:pt x="97" y="17"/>
                  </a:lnTo>
                  <a:lnTo>
                    <a:pt x="100" y="17"/>
                  </a:lnTo>
                  <a:lnTo>
                    <a:pt x="100" y="20"/>
                  </a:lnTo>
                  <a:lnTo>
                    <a:pt x="100" y="20"/>
                  </a:lnTo>
                  <a:lnTo>
                    <a:pt x="100" y="20"/>
                  </a:lnTo>
                  <a:lnTo>
                    <a:pt x="100" y="20"/>
                  </a:lnTo>
                  <a:lnTo>
                    <a:pt x="100" y="22"/>
                  </a:lnTo>
                  <a:lnTo>
                    <a:pt x="100" y="22"/>
                  </a:lnTo>
                  <a:lnTo>
                    <a:pt x="100" y="22"/>
                  </a:lnTo>
                  <a:lnTo>
                    <a:pt x="100" y="22"/>
                  </a:lnTo>
                  <a:lnTo>
                    <a:pt x="100" y="24"/>
                  </a:lnTo>
                  <a:lnTo>
                    <a:pt x="100" y="24"/>
                  </a:lnTo>
                  <a:lnTo>
                    <a:pt x="100" y="24"/>
                  </a:lnTo>
                  <a:lnTo>
                    <a:pt x="100" y="24"/>
                  </a:lnTo>
                  <a:lnTo>
                    <a:pt x="100" y="25"/>
                  </a:lnTo>
                  <a:lnTo>
                    <a:pt x="100" y="25"/>
                  </a:lnTo>
                  <a:lnTo>
                    <a:pt x="100" y="25"/>
                  </a:lnTo>
                  <a:lnTo>
                    <a:pt x="102" y="25"/>
                  </a:lnTo>
                  <a:lnTo>
                    <a:pt x="100" y="27"/>
                  </a:lnTo>
                  <a:lnTo>
                    <a:pt x="100" y="27"/>
                  </a:lnTo>
                  <a:lnTo>
                    <a:pt x="100" y="27"/>
                  </a:lnTo>
                  <a:lnTo>
                    <a:pt x="100" y="27"/>
                  </a:lnTo>
                  <a:lnTo>
                    <a:pt x="100" y="29"/>
                  </a:lnTo>
                  <a:lnTo>
                    <a:pt x="100" y="29"/>
                  </a:lnTo>
                  <a:lnTo>
                    <a:pt x="100" y="29"/>
                  </a:lnTo>
                  <a:lnTo>
                    <a:pt x="100" y="29"/>
                  </a:lnTo>
                  <a:lnTo>
                    <a:pt x="98" y="32"/>
                  </a:lnTo>
                  <a:lnTo>
                    <a:pt x="98" y="32"/>
                  </a:lnTo>
                  <a:lnTo>
                    <a:pt x="98" y="32"/>
                  </a:lnTo>
                  <a:lnTo>
                    <a:pt x="98" y="32"/>
                  </a:lnTo>
                  <a:lnTo>
                    <a:pt x="98" y="32"/>
                  </a:lnTo>
                  <a:lnTo>
                    <a:pt x="98" y="32"/>
                  </a:lnTo>
                  <a:lnTo>
                    <a:pt x="98" y="32"/>
                  </a:lnTo>
                  <a:lnTo>
                    <a:pt x="98" y="32"/>
                  </a:lnTo>
                  <a:lnTo>
                    <a:pt x="96" y="34"/>
                  </a:lnTo>
                  <a:lnTo>
                    <a:pt x="96" y="34"/>
                  </a:lnTo>
                  <a:lnTo>
                    <a:pt x="96" y="34"/>
                  </a:lnTo>
                  <a:lnTo>
                    <a:pt x="96" y="34"/>
                  </a:lnTo>
                  <a:lnTo>
                    <a:pt x="93" y="36"/>
                  </a:lnTo>
                  <a:lnTo>
                    <a:pt x="93" y="36"/>
                  </a:lnTo>
                  <a:lnTo>
                    <a:pt x="93" y="36"/>
                  </a:lnTo>
                  <a:lnTo>
                    <a:pt x="93" y="36"/>
                  </a:lnTo>
                  <a:lnTo>
                    <a:pt x="91" y="38"/>
                  </a:lnTo>
                  <a:lnTo>
                    <a:pt x="91" y="38"/>
                  </a:lnTo>
                  <a:lnTo>
                    <a:pt x="91" y="38"/>
                  </a:lnTo>
                  <a:lnTo>
                    <a:pt x="91" y="38"/>
                  </a:lnTo>
                  <a:lnTo>
                    <a:pt x="91" y="39"/>
                  </a:lnTo>
                  <a:lnTo>
                    <a:pt x="91" y="39"/>
                  </a:lnTo>
                  <a:lnTo>
                    <a:pt x="91" y="39"/>
                  </a:lnTo>
                  <a:lnTo>
                    <a:pt x="91" y="39"/>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4"/>
                  </a:lnTo>
                  <a:lnTo>
                    <a:pt x="90" y="46"/>
                  </a:lnTo>
                  <a:lnTo>
                    <a:pt x="90" y="48"/>
                  </a:lnTo>
                  <a:lnTo>
                    <a:pt x="91" y="48"/>
                  </a:lnTo>
                  <a:lnTo>
                    <a:pt x="91" y="50"/>
                  </a:lnTo>
                  <a:lnTo>
                    <a:pt x="91" y="52"/>
                  </a:lnTo>
                  <a:lnTo>
                    <a:pt x="91" y="54"/>
                  </a:lnTo>
                  <a:lnTo>
                    <a:pt x="93" y="54"/>
                  </a:lnTo>
                  <a:lnTo>
                    <a:pt x="93" y="56"/>
                  </a:lnTo>
                  <a:lnTo>
                    <a:pt x="93" y="58"/>
                  </a:lnTo>
                  <a:lnTo>
                    <a:pt x="93" y="61"/>
                  </a:lnTo>
                  <a:lnTo>
                    <a:pt x="96" y="61"/>
                  </a:lnTo>
                  <a:lnTo>
                    <a:pt x="96" y="63"/>
                  </a:lnTo>
                  <a:lnTo>
                    <a:pt x="96" y="63"/>
                  </a:lnTo>
                  <a:lnTo>
                    <a:pt x="96" y="65"/>
                  </a:lnTo>
                  <a:lnTo>
                    <a:pt x="98" y="65"/>
                  </a:lnTo>
                  <a:lnTo>
                    <a:pt x="98" y="68"/>
                  </a:lnTo>
                  <a:lnTo>
                    <a:pt x="98" y="68"/>
                  </a:lnTo>
                  <a:lnTo>
                    <a:pt x="98" y="68"/>
                  </a:lnTo>
                  <a:lnTo>
                    <a:pt x="99" y="68"/>
                  </a:lnTo>
                  <a:lnTo>
                    <a:pt x="99" y="70"/>
                  </a:lnTo>
                  <a:lnTo>
                    <a:pt x="99" y="70"/>
                  </a:lnTo>
                  <a:lnTo>
                    <a:pt x="99" y="70"/>
                  </a:lnTo>
                  <a:lnTo>
                    <a:pt x="100" y="70"/>
                  </a:lnTo>
                  <a:lnTo>
                    <a:pt x="100" y="72"/>
                  </a:lnTo>
                  <a:lnTo>
                    <a:pt x="100" y="72"/>
                  </a:lnTo>
                  <a:lnTo>
                    <a:pt x="100" y="72"/>
                  </a:lnTo>
                  <a:lnTo>
                    <a:pt x="101" y="72"/>
                  </a:lnTo>
                  <a:lnTo>
                    <a:pt x="101" y="73"/>
                  </a:lnTo>
                  <a:lnTo>
                    <a:pt x="101" y="73"/>
                  </a:lnTo>
                  <a:lnTo>
                    <a:pt x="101" y="73"/>
                  </a:lnTo>
                  <a:lnTo>
                    <a:pt x="103" y="73"/>
                  </a:lnTo>
                  <a:lnTo>
                    <a:pt x="101" y="75"/>
                  </a:lnTo>
                  <a:lnTo>
                    <a:pt x="100" y="75"/>
                  </a:lnTo>
                  <a:lnTo>
                    <a:pt x="98" y="77"/>
                  </a:lnTo>
                  <a:lnTo>
                    <a:pt x="98" y="77"/>
                  </a:lnTo>
                  <a:lnTo>
                    <a:pt x="96" y="79"/>
                  </a:lnTo>
                  <a:lnTo>
                    <a:pt x="96" y="79"/>
                  </a:lnTo>
                  <a:lnTo>
                    <a:pt x="95" y="80"/>
                  </a:lnTo>
                  <a:lnTo>
                    <a:pt x="95" y="80"/>
                  </a:lnTo>
                  <a:lnTo>
                    <a:pt x="92" y="82"/>
                  </a:lnTo>
                  <a:lnTo>
                    <a:pt x="92" y="82"/>
                  </a:lnTo>
                  <a:lnTo>
                    <a:pt x="92" y="85"/>
                  </a:lnTo>
                  <a:lnTo>
                    <a:pt x="92" y="85"/>
                  </a:lnTo>
                  <a:lnTo>
                    <a:pt x="91" y="87"/>
                  </a:lnTo>
                  <a:lnTo>
                    <a:pt x="91" y="87"/>
                  </a:lnTo>
                  <a:lnTo>
                    <a:pt x="91" y="89"/>
                  </a:lnTo>
                  <a:lnTo>
                    <a:pt x="91" y="89"/>
                  </a:lnTo>
                  <a:lnTo>
                    <a:pt x="91" y="91"/>
                  </a:lnTo>
                  <a:lnTo>
                    <a:pt x="91" y="91"/>
                  </a:lnTo>
                  <a:lnTo>
                    <a:pt x="91" y="93"/>
                  </a:lnTo>
                  <a:lnTo>
                    <a:pt x="91" y="93"/>
                  </a:lnTo>
                  <a:lnTo>
                    <a:pt x="91" y="95"/>
                  </a:lnTo>
                  <a:lnTo>
                    <a:pt x="91" y="95"/>
                  </a:lnTo>
                  <a:lnTo>
                    <a:pt x="91" y="95"/>
                  </a:lnTo>
                  <a:lnTo>
                    <a:pt x="92" y="95"/>
                  </a:lnTo>
                  <a:lnTo>
                    <a:pt x="92" y="97"/>
                  </a:lnTo>
                  <a:lnTo>
                    <a:pt x="92" y="97"/>
                  </a:lnTo>
                  <a:lnTo>
                    <a:pt x="92" y="98"/>
                  </a:lnTo>
                  <a:lnTo>
                    <a:pt x="92" y="98"/>
                  </a:lnTo>
                  <a:lnTo>
                    <a:pt x="92" y="100"/>
                  </a:lnTo>
                  <a:lnTo>
                    <a:pt x="92" y="100"/>
                  </a:lnTo>
                  <a:lnTo>
                    <a:pt x="92" y="100"/>
                  </a:lnTo>
                  <a:lnTo>
                    <a:pt x="95" y="100"/>
                  </a:lnTo>
                  <a:lnTo>
                    <a:pt x="95" y="102"/>
                  </a:lnTo>
                  <a:lnTo>
                    <a:pt x="95" y="102"/>
                  </a:lnTo>
                  <a:lnTo>
                    <a:pt x="95" y="102"/>
                  </a:lnTo>
                  <a:lnTo>
                    <a:pt x="96" y="102"/>
                  </a:lnTo>
                  <a:lnTo>
                    <a:pt x="96" y="104"/>
                  </a:lnTo>
                  <a:lnTo>
                    <a:pt x="96" y="104"/>
                  </a:lnTo>
                  <a:lnTo>
                    <a:pt x="96" y="104"/>
                  </a:lnTo>
                  <a:lnTo>
                    <a:pt x="96" y="104"/>
                  </a:lnTo>
                  <a:lnTo>
                    <a:pt x="96" y="106"/>
                  </a:lnTo>
                  <a:lnTo>
                    <a:pt x="96" y="106"/>
                  </a:lnTo>
                  <a:lnTo>
                    <a:pt x="96" y="106"/>
                  </a:lnTo>
                  <a:lnTo>
                    <a:pt x="96" y="106"/>
                  </a:lnTo>
                  <a:lnTo>
                    <a:pt x="96" y="109"/>
                  </a:lnTo>
                  <a:lnTo>
                    <a:pt x="96" y="109"/>
                  </a:lnTo>
                  <a:lnTo>
                    <a:pt x="96" y="109"/>
                  </a:lnTo>
                  <a:lnTo>
                    <a:pt x="98" y="109"/>
                  </a:lnTo>
                  <a:lnTo>
                    <a:pt x="97" y="111"/>
                  </a:lnTo>
                  <a:lnTo>
                    <a:pt x="97" y="111"/>
                  </a:lnTo>
                  <a:lnTo>
                    <a:pt x="97" y="111"/>
                  </a:lnTo>
                  <a:lnTo>
                    <a:pt x="97" y="111"/>
                  </a:lnTo>
                  <a:lnTo>
                    <a:pt x="97" y="113"/>
                  </a:lnTo>
                  <a:lnTo>
                    <a:pt x="97" y="113"/>
                  </a:lnTo>
                  <a:lnTo>
                    <a:pt x="97" y="113"/>
                  </a:lnTo>
                  <a:lnTo>
                    <a:pt x="97" y="113"/>
                  </a:lnTo>
                  <a:lnTo>
                    <a:pt x="97" y="115"/>
                  </a:lnTo>
                  <a:lnTo>
                    <a:pt x="97" y="115"/>
                  </a:lnTo>
                  <a:lnTo>
                    <a:pt x="97" y="115"/>
                  </a:lnTo>
                  <a:lnTo>
                    <a:pt x="97" y="115"/>
                  </a:lnTo>
                  <a:lnTo>
                    <a:pt x="97" y="116"/>
                  </a:lnTo>
                  <a:lnTo>
                    <a:pt x="97" y="116"/>
                  </a:lnTo>
                  <a:lnTo>
                    <a:pt x="97" y="116"/>
                  </a:lnTo>
                  <a:lnTo>
                    <a:pt x="97" y="116"/>
                  </a:lnTo>
                  <a:lnTo>
                    <a:pt x="96" y="118"/>
                  </a:lnTo>
                  <a:lnTo>
                    <a:pt x="96" y="118"/>
                  </a:lnTo>
                  <a:lnTo>
                    <a:pt x="96" y="118"/>
                  </a:lnTo>
                  <a:lnTo>
                    <a:pt x="96" y="118"/>
                  </a:lnTo>
                  <a:lnTo>
                    <a:pt x="96" y="118"/>
                  </a:lnTo>
                  <a:lnTo>
                    <a:pt x="96" y="118"/>
                  </a:lnTo>
                  <a:lnTo>
                    <a:pt x="96" y="118"/>
                  </a:lnTo>
                  <a:lnTo>
                    <a:pt x="96" y="118"/>
                  </a:lnTo>
                  <a:lnTo>
                    <a:pt x="96" y="121"/>
                  </a:lnTo>
                  <a:lnTo>
                    <a:pt x="96" y="121"/>
                  </a:lnTo>
                  <a:lnTo>
                    <a:pt x="96" y="121"/>
                  </a:lnTo>
                  <a:lnTo>
                    <a:pt x="96" y="121"/>
                  </a:lnTo>
                  <a:lnTo>
                    <a:pt x="96" y="121"/>
                  </a:lnTo>
                  <a:lnTo>
                    <a:pt x="96" y="121"/>
                  </a:lnTo>
                  <a:lnTo>
                    <a:pt x="96" y="121"/>
                  </a:lnTo>
                  <a:lnTo>
                    <a:pt x="96" y="121"/>
                  </a:lnTo>
                  <a:lnTo>
                    <a:pt x="96" y="123"/>
                  </a:lnTo>
                  <a:lnTo>
                    <a:pt x="96" y="125"/>
                  </a:lnTo>
                  <a:lnTo>
                    <a:pt x="96" y="127"/>
                  </a:lnTo>
                  <a:lnTo>
                    <a:pt x="96" y="127"/>
                  </a:lnTo>
                  <a:lnTo>
                    <a:pt x="96" y="129"/>
                  </a:lnTo>
                  <a:lnTo>
                    <a:pt x="96" y="129"/>
                  </a:lnTo>
                  <a:lnTo>
                    <a:pt x="96" y="131"/>
                  </a:lnTo>
                  <a:lnTo>
                    <a:pt x="97" y="131"/>
                  </a:lnTo>
                  <a:lnTo>
                    <a:pt x="97" y="133"/>
                  </a:lnTo>
                  <a:lnTo>
                    <a:pt x="97" y="135"/>
                  </a:lnTo>
                  <a:lnTo>
                    <a:pt x="97" y="137"/>
                  </a:lnTo>
                  <a:lnTo>
                    <a:pt x="100" y="137"/>
                  </a:lnTo>
                  <a:lnTo>
                    <a:pt x="100" y="139"/>
                  </a:lnTo>
                  <a:lnTo>
                    <a:pt x="100" y="139"/>
                  </a:lnTo>
                  <a:lnTo>
                    <a:pt x="100" y="141"/>
                  </a:lnTo>
                  <a:lnTo>
                    <a:pt x="102" y="141"/>
                  </a:lnTo>
                  <a:lnTo>
                    <a:pt x="102" y="143"/>
                  </a:lnTo>
                  <a:lnTo>
                    <a:pt x="102" y="143"/>
                  </a:lnTo>
                  <a:lnTo>
                    <a:pt x="102" y="145"/>
                  </a:lnTo>
                  <a:lnTo>
                    <a:pt x="102" y="145"/>
                  </a:lnTo>
                  <a:lnTo>
                    <a:pt x="102" y="147"/>
                  </a:lnTo>
                  <a:lnTo>
                    <a:pt x="102" y="147"/>
                  </a:lnTo>
                  <a:lnTo>
                    <a:pt x="102" y="150"/>
                  </a:lnTo>
                  <a:lnTo>
                    <a:pt x="102" y="150"/>
                  </a:lnTo>
                  <a:lnTo>
                    <a:pt x="102" y="152"/>
                  </a:lnTo>
                  <a:lnTo>
                    <a:pt x="102" y="152"/>
                  </a:lnTo>
                  <a:lnTo>
                    <a:pt x="102" y="154"/>
                  </a:lnTo>
                  <a:lnTo>
                    <a:pt x="102" y="154"/>
                  </a:lnTo>
                  <a:lnTo>
                    <a:pt x="102" y="156"/>
                  </a:lnTo>
                  <a:lnTo>
                    <a:pt x="102" y="156"/>
                  </a:lnTo>
                  <a:lnTo>
                    <a:pt x="102" y="157"/>
                  </a:lnTo>
                  <a:lnTo>
                    <a:pt x="104" y="157"/>
                  </a:lnTo>
                  <a:lnTo>
                    <a:pt x="104" y="159"/>
                  </a:lnTo>
                  <a:lnTo>
                    <a:pt x="104" y="159"/>
                  </a:lnTo>
                  <a:lnTo>
                    <a:pt x="104" y="159"/>
                  </a:lnTo>
                  <a:lnTo>
                    <a:pt x="104" y="159"/>
                  </a:lnTo>
                  <a:lnTo>
                    <a:pt x="104" y="161"/>
                  </a:lnTo>
                  <a:lnTo>
                    <a:pt x="104" y="161"/>
                  </a:lnTo>
                  <a:lnTo>
                    <a:pt x="104" y="161"/>
                  </a:lnTo>
                  <a:lnTo>
                    <a:pt x="104" y="161"/>
                  </a:lnTo>
                  <a:lnTo>
                    <a:pt x="104" y="163"/>
                  </a:lnTo>
                  <a:lnTo>
                    <a:pt x="104" y="163"/>
                  </a:lnTo>
                  <a:lnTo>
                    <a:pt x="104" y="163"/>
                  </a:lnTo>
                  <a:lnTo>
                    <a:pt x="104" y="163"/>
                  </a:lnTo>
                  <a:lnTo>
                    <a:pt x="104" y="163"/>
                  </a:lnTo>
                  <a:lnTo>
                    <a:pt x="104" y="163"/>
                  </a:lnTo>
                  <a:lnTo>
                    <a:pt x="104" y="163"/>
                  </a:lnTo>
                  <a:lnTo>
                    <a:pt x="105" y="163"/>
                  </a:lnTo>
                  <a:lnTo>
                    <a:pt x="104" y="165"/>
                  </a:lnTo>
                  <a:lnTo>
                    <a:pt x="104" y="165"/>
                  </a:lnTo>
                  <a:lnTo>
                    <a:pt x="104" y="167"/>
                  </a:lnTo>
                  <a:lnTo>
                    <a:pt x="104" y="167"/>
                  </a:lnTo>
                  <a:lnTo>
                    <a:pt x="104" y="169"/>
                  </a:lnTo>
                  <a:lnTo>
                    <a:pt x="104" y="169"/>
                  </a:lnTo>
                  <a:lnTo>
                    <a:pt x="104" y="171"/>
                  </a:lnTo>
                  <a:lnTo>
                    <a:pt x="104" y="171"/>
                  </a:lnTo>
                  <a:lnTo>
                    <a:pt x="103" y="173"/>
                  </a:lnTo>
                  <a:lnTo>
                    <a:pt x="103" y="173"/>
                  </a:lnTo>
                  <a:lnTo>
                    <a:pt x="103" y="175"/>
                  </a:lnTo>
                  <a:lnTo>
                    <a:pt x="103" y="175"/>
                  </a:lnTo>
                  <a:lnTo>
                    <a:pt x="103" y="177"/>
                  </a:lnTo>
                  <a:lnTo>
                    <a:pt x="103" y="177"/>
                  </a:lnTo>
                  <a:lnTo>
                    <a:pt x="103" y="178"/>
                  </a:lnTo>
                  <a:lnTo>
                    <a:pt x="103" y="178"/>
                  </a:lnTo>
                  <a:lnTo>
                    <a:pt x="102" y="180"/>
                  </a:lnTo>
                  <a:lnTo>
                    <a:pt x="102" y="180"/>
                  </a:lnTo>
                  <a:lnTo>
                    <a:pt x="102" y="180"/>
                  </a:lnTo>
                  <a:lnTo>
                    <a:pt x="102" y="180"/>
                  </a:lnTo>
                  <a:lnTo>
                    <a:pt x="102" y="180"/>
                  </a:lnTo>
                  <a:lnTo>
                    <a:pt x="102" y="180"/>
                  </a:lnTo>
                  <a:lnTo>
                    <a:pt x="102" y="180"/>
                  </a:lnTo>
                  <a:lnTo>
                    <a:pt x="102" y="180"/>
                  </a:lnTo>
                  <a:lnTo>
                    <a:pt x="102" y="181"/>
                  </a:lnTo>
                  <a:lnTo>
                    <a:pt x="102" y="181"/>
                  </a:lnTo>
                  <a:lnTo>
                    <a:pt x="102" y="181"/>
                  </a:lnTo>
                  <a:lnTo>
                    <a:pt x="102" y="181"/>
                  </a:lnTo>
                  <a:lnTo>
                    <a:pt x="102" y="181"/>
                  </a:lnTo>
                  <a:lnTo>
                    <a:pt x="102" y="181"/>
                  </a:lnTo>
                  <a:lnTo>
                    <a:pt x="102" y="181"/>
                  </a:lnTo>
                  <a:lnTo>
                    <a:pt x="102" y="181"/>
                  </a:lnTo>
                  <a:lnTo>
                    <a:pt x="100" y="183"/>
                  </a:lnTo>
                  <a:lnTo>
                    <a:pt x="100" y="183"/>
                  </a:lnTo>
                  <a:lnTo>
                    <a:pt x="100" y="183"/>
                  </a:lnTo>
                  <a:lnTo>
                    <a:pt x="100" y="183"/>
                  </a:lnTo>
                  <a:lnTo>
                    <a:pt x="100" y="185"/>
                  </a:lnTo>
                  <a:lnTo>
                    <a:pt x="100" y="185"/>
                  </a:lnTo>
                  <a:lnTo>
                    <a:pt x="100" y="185"/>
                  </a:lnTo>
                  <a:lnTo>
                    <a:pt x="100" y="185"/>
                  </a:lnTo>
                  <a:lnTo>
                    <a:pt x="100" y="187"/>
                  </a:lnTo>
                  <a:lnTo>
                    <a:pt x="100" y="187"/>
                  </a:lnTo>
                  <a:lnTo>
                    <a:pt x="100" y="187"/>
                  </a:lnTo>
                  <a:lnTo>
                    <a:pt x="100" y="187"/>
                  </a:lnTo>
                  <a:lnTo>
                    <a:pt x="100" y="189"/>
                  </a:lnTo>
                  <a:lnTo>
                    <a:pt x="100" y="189"/>
                  </a:lnTo>
                  <a:lnTo>
                    <a:pt x="100" y="189"/>
                  </a:lnTo>
                  <a:lnTo>
                    <a:pt x="100" y="189"/>
                  </a:lnTo>
                  <a:lnTo>
                    <a:pt x="97" y="191"/>
                  </a:lnTo>
                  <a:lnTo>
                    <a:pt x="97" y="191"/>
                  </a:lnTo>
                  <a:lnTo>
                    <a:pt x="97" y="191"/>
                  </a:lnTo>
                  <a:lnTo>
                    <a:pt x="97" y="191"/>
                  </a:lnTo>
                  <a:lnTo>
                    <a:pt x="97" y="191"/>
                  </a:lnTo>
                  <a:lnTo>
                    <a:pt x="97" y="191"/>
                  </a:lnTo>
                  <a:lnTo>
                    <a:pt x="97" y="191"/>
                  </a:lnTo>
                  <a:lnTo>
                    <a:pt x="97" y="191"/>
                  </a:lnTo>
                  <a:lnTo>
                    <a:pt x="97" y="192"/>
                  </a:lnTo>
                  <a:lnTo>
                    <a:pt x="97" y="192"/>
                  </a:lnTo>
                  <a:lnTo>
                    <a:pt x="97" y="192"/>
                  </a:lnTo>
                  <a:lnTo>
                    <a:pt x="97" y="192"/>
                  </a:lnTo>
                  <a:lnTo>
                    <a:pt x="97" y="192"/>
                  </a:lnTo>
                  <a:lnTo>
                    <a:pt x="97" y="192"/>
                  </a:lnTo>
                  <a:lnTo>
                    <a:pt x="97" y="192"/>
                  </a:lnTo>
                  <a:lnTo>
                    <a:pt x="97" y="192"/>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5"/>
                  </a:lnTo>
                  <a:lnTo>
                    <a:pt x="96" y="195"/>
                  </a:lnTo>
                  <a:lnTo>
                    <a:pt x="96" y="195"/>
                  </a:lnTo>
                  <a:lnTo>
                    <a:pt x="96" y="195"/>
                  </a:lnTo>
                  <a:lnTo>
                    <a:pt x="96" y="196"/>
                  </a:lnTo>
                  <a:lnTo>
                    <a:pt x="96" y="196"/>
                  </a:lnTo>
                  <a:lnTo>
                    <a:pt x="96" y="196"/>
                  </a:lnTo>
                  <a:lnTo>
                    <a:pt x="96" y="196"/>
                  </a:lnTo>
                  <a:lnTo>
                    <a:pt x="96" y="198"/>
                  </a:lnTo>
                  <a:lnTo>
                    <a:pt x="96" y="198"/>
                  </a:lnTo>
                  <a:lnTo>
                    <a:pt x="96" y="198"/>
                  </a:lnTo>
                  <a:lnTo>
                    <a:pt x="96" y="198"/>
                  </a:lnTo>
                  <a:lnTo>
                    <a:pt x="96" y="198"/>
                  </a:lnTo>
                  <a:lnTo>
                    <a:pt x="96" y="198"/>
                  </a:lnTo>
                  <a:lnTo>
                    <a:pt x="96" y="198"/>
                  </a:lnTo>
                  <a:lnTo>
                    <a:pt x="96" y="198"/>
                  </a:lnTo>
                  <a:lnTo>
                    <a:pt x="96" y="200"/>
                  </a:lnTo>
                  <a:lnTo>
                    <a:pt x="96" y="200"/>
                  </a:lnTo>
                  <a:lnTo>
                    <a:pt x="96" y="203"/>
                  </a:lnTo>
                  <a:lnTo>
                    <a:pt x="96" y="203"/>
                  </a:lnTo>
                  <a:lnTo>
                    <a:pt x="96" y="205"/>
                  </a:lnTo>
                  <a:lnTo>
                    <a:pt x="96" y="205"/>
                  </a:lnTo>
                  <a:lnTo>
                    <a:pt x="96" y="205"/>
                  </a:lnTo>
                  <a:lnTo>
                    <a:pt x="96" y="205"/>
                  </a:lnTo>
                  <a:lnTo>
                    <a:pt x="95" y="207"/>
                  </a:lnTo>
                  <a:lnTo>
                    <a:pt x="95" y="207"/>
                  </a:lnTo>
                  <a:lnTo>
                    <a:pt x="95" y="208"/>
                  </a:lnTo>
                  <a:lnTo>
                    <a:pt x="95" y="208"/>
                  </a:lnTo>
                  <a:lnTo>
                    <a:pt x="95" y="210"/>
                  </a:lnTo>
                  <a:lnTo>
                    <a:pt x="95" y="210"/>
                  </a:lnTo>
                  <a:lnTo>
                    <a:pt x="95" y="210"/>
                  </a:lnTo>
                  <a:lnTo>
                    <a:pt x="95" y="210"/>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1" y="213"/>
                  </a:lnTo>
                  <a:lnTo>
                    <a:pt x="91" y="213"/>
                  </a:lnTo>
                  <a:lnTo>
                    <a:pt x="91" y="213"/>
                  </a:lnTo>
                  <a:lnTo>
                    <a:pt x="91" y="213"/>
                  </a:lnTo>
                  <a:lnTo>
                    <a:pt x="90" y="215"/>
                  </a:lnTo>
                  <a:lnTo>
                    <a:pt x="90" y="215"/>
                  </a:lnTo>
                  <a:lnTo>
                    <a:pt x="90" y="215"/>
                  </a:lnTo>
                  <a:lnTo>
                    <a:pt x="90" y="215"/>
                  </a:lnTo>
                  <a:lnTo>
                    <a:pt x="87" y="217"/>
                  </a:lnTo>
                  <a:lnTo>
                    <a:pt x="87" y="217"/>
                  </a:lnTo>
                  <a:lnTo>
                    <a:pt x="87" y="217"/>
                  </a:lnTo>
                  <a:lnTo>
                    <a:pt x="87" y="217"/>
                  </a:lnTo>
                  <a:lnTo>
                    <a:pt x="87" y="217"/>
                  </a:lnTo>
                  <a:lnTo>
                    <a:pt x="87" y="217"/>
                  </a:lnTo>
                  <a:lnTo>
                    <a:pt x="87" y="217"/>
                  </a:lnTo>
                  <a:lnTo>
                    <a:pt x="87" y="217"/>
                  </a:lnTo>
                  <a:lnTo>
                    <a:pt x="86" y="219"/>
                  </a:lnTo>
                  <a:lnTo>
                    <a:pt x="86" y="219"/>
                  </a:lnTo>
                  <a:lnTo>
                    <a:pt x="86" y="220"/>
                  </a:lnTo>
                  <a:lnTo>
                    <a:pt x="86" y="220"/>
                  </a:lnTo>
                  <a:lnTo>
                    <a:pt x="86" y="222"/>
                  </a:lnTo>
                  <a:lnTo>
                    <a:pt x="86" y="222"/>
                  </a:lnTo>
                  <a:lnTo>
                    <a:pt x="86" y="222"/>
                  </a:lnTo>
                  <a:lnTo>
                    <a:pt x="86" y="222"/>
                  </a:lnTo>
                  <a:lnTo>
                    <a:pt x="85" y="224"/>
                  </a:lnTo>
                  <a:lnTo>
                    <a:pt x="85" y="224"/>
                  </a:lnTo>
                  <a:lnTo>
                    <a:pt x="85" y="224"/>
                  </a:lnTo>
                  <a:lnTo>
                    <a:pt x="85" y="224"/>
                  </a:lnTo>
                  <a:lnTo>
                    <a:pt x="85" y="227"/>
                  </a:lnTo>
                  <a:lnTo>
                    <a:pt x="85" y="227"/>
                  </a:lnTo>
                  <a:lnTo>
                    <a:pt x="85" y="227"/>
                  </a:lnTo>
                  <a:lnTo>
                    <a:pt x="85"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1" y="229"/>
                  </a:lnTo>
                  <a:lnTo>
                    <a:pt x="81" y="229"/>
                  </a:lnTo>
                  <a:lnTo>
                    <a:pt x="81" y="229"/>
                  </a:lnTo>
                  <a:lnTo>
                    <a:pt x="81" y="229"/>
                  </a:lnTo>
                  <a:lnTo>
                    <a:pt x="81" y="229"/>
                  </a:lnTo>
                  <a:lnTo>
                    <a:pt x="81" y="229"/>
                  </a:lnTo>
                  <a:lnTo>
                    <a:pt x="81" y="229"/>
                  </a:lnTo>
                  <a:lnTo>
                    <a:pt x="81" y="229"/>
                  </a:lnTo>
                  <a:lnTo>
                    <a:pt x="79" y="230"/>
                  </a:lnTo>
                  <a:lnTo>
                    <a:pt x="79" y="230"/>
                  </a:lnTo>
                  <a:lnTo>
                    <a:pt x="79" y="230"/>
                  </a:lnTo>
                  <a:lnTo>
                    <a:pt x="79" y="230"/>
                  </a:lnTo>
                  <a:lnTo>
                    <a:pt x="79" y="230"/>
                  </a:lnTo>
                  <a:lnTo>
                    <a:pt x="79" y="230"/>
                  </a:lnTo>
                  <a:lnTo>
                    <a:pt x="79" y="230"/>
                  </a:lnTo>
                  <a:lnTo>
                    <a:pt x="79" y="230"/>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4"/>
                  </a:lnTo>
                  <a:lnTo>
                    <a:pt x="78" y="234"/>
                  </a:lnTo>
                  <a:lnTo>
                    <a:pt x="78" y="236"/>
                  </a:lnTo>
                  <a:lnTo>
                    <a:pt x="78" y="236"/>
                  </a:lnTo>
                  <a:lnTo>
                    <a:pt x="78" y="238"/>
                  </a:lnTo>
                  <a:lnTo>
                    <a:pt x="78" y="238"/>
                  </a:lnTo>
                  <a:lnTo>
                    <a:pt x="78" y="241"/>
                  </a:lnTo>
                  <a:lnTo>
                    <a:pt x="78" y="241"/>
                  </a:lnTo>
                  <a:lnTo>
                    <a:pt x="78" y="243"/>
                  </a:lnTo>
                  <a:lnTo>
                    <a:pt x="78" y="243"/>
                  </a:lnTo>
                  <a:lnTo>
                    <a:pt x="78" y="245"/>
                  </a:lnTo>
                  <a:lnTo>
                    <a:pt x="78" y="245"/>
                  </a:lnTo>
                  <a:lnTo>
                    <a:pt x="78" y="247"/>
                  </a:lnTo>
                  <a:lnTo>
                    <a:pt x="78" y="247"/>
                  </a:lnTo>
                  <a:lnTo>
                    <a:pt x="78" y="249"/>
                  </a:lnTo>
                  <a:lnTo>
                    <a:pt x="78" y="249"/>
                  </a:lnTo>
                  <a:lnTo>
                    <a:pt x="76" y="251"/>
                  </a:lnTo>
                  <a:lnTo>
                    <a:pt x="76" y="251"/>
                  </a:lnTo>
                  <a:lnTo>
                    <a:pt x="76" y="251"/>
                  </a:lnTo>
                  <a:lnTo>
                    <a:pt x="76" y="251"/>
                  </a:lnTo>
                  <a:lnTo>
                    <a:pt x="76" y="253"/>
                  </a:lnTo>
                  <a:lnTo>
                    <a:pt x="76" y="253"/>
                  </a:lnTo>
                  <a:lnTo>
                    <a:pt x="76" y="253"/>
                  </a:lnTo>
                  <a:lnTo>
                    <a:pt x="76" y="253"/>
                  </a:lnTo>
                  <a:lnTo>
                    <a:pt x="73" y="255"/>
                  </a:lnTo>
                  <a:lnTo>
                    <a:pt x="73" y="255"/>
                  </a:lnTo>
                  <a:lnTo>
                    <a:pt x="73" y="255"/>
                  </a:lnTo>
                  <a:lnTo>
                    <a:pt x="73" y="255"/>
                  </a:lnTo>
                  <a:lnTo>
                    <a:pt x="73" y="256"/>
                  </a:lnTo>
                  <a:lnTo>
                    <a:pt x="73" y="256"/>
                  </a:lnTo>
                  <a:lnTo>
                    <a:pt x="73" y="256"/>
                  </a:lnTo>
                  <a:lnTo>
                    <a:pt x="73" y="256"/>
                  </a:lnTo>
                  <a:lnTo>
                    <a:pt x="72" y="258"/>
                  </a:lnTo>
                  <a:lnTo>
                    <a:pt x="72" y="258"/>
                  </a:lnTo>
                  <a:lnTo>
                    <a:pt x="72" y="258"/>
                  </a:lnTo>
                  <a:lnTo>
                    <a:pt x="72" y="258"/>
                  </a:lnTo>
                  <a:lnTo>
                    <a:pt x="71" y="260"/>
                  </a:lnTo>
                  <a:lnTo>
                    <a:pt x="71" y="260"/>
                  </a:lnTo>
                  <a:lnTo>
                    <a:pt x="71" y="260"/>
                  </a:lnTo>
                  <a:lnTo>
                    <a:pt x="71" y="260"/>
                  </a:lnTo>
                  <a:lnTo>
                    <a:pt x="70" y="262"/>
                  </a:lnTo>
                  <a:lnTo>
                    <a:pt x="70" y="262"/>
                  </a:lnTo>
                  <a:lnTo>
                    <a:pt x="70" y="262"/>
                  </a:lnTo>
                  <a:lnTo>
                    <a:pt x="70" y="262"/>
                  </a:lnTo>
                  <a:lnTo>
                    <a:pt x="70" y="263"/>
                  </a:lnTo>
                  <a:lnTo>
                    <a:pt x="70" y="263"/>
                  </a:lnTo>
                  <a:lnTo>
                    <a:pt x="70" y="263"/>
                  </a:lnTo>
                  <a:lnTo>
                    <a:pt x="70" y="263"/>
                  </a:lnTo>
                  <a:lnTo>
                    <a:pt x="70" y="265"/>
                  </a:lnTo>
                  <a:lnTo>
                    <a:pt x="70" y="265"/>
                  </a:lnTo>
                  <a:lnTo>
                    <a:pt x="70" y="267"/>
                  </a:lnTo>
                  <a:lnTo>
                    <a:pt x="70" y="267"/>
                  </a:lnTo>
                  <a:lnTo>
                    <a:pt x="70" y="270"/>
                  </a:lnTo>
                  <a:lnTo>
                    <a:pt x="70" y="270"/>
                  </a:lnTo>
                  <a:lnTo>
                    <a:pt x="70" y="271"/>
                  </a:lnTo>
                  <a:lnTo>
                    <a:pt x="71" y="271"/>
                  </a:lnTo>
                  <a:lnTo>
                    <a:pt x="71" y="273"/>
                  </a:lnTo>
                  <a:lnTo>
                    <a:pt x="71" y="273"/>
                  </a:lnTo>
                  <a:lnTo>
                    <a:pt x="71" y="275"/>
                  </a:lnTo>
                  <a:lnTo>
                    <a:pt x="72" y="275"/>
                  </a:lnTo>
                  <a:lnTo>
                    <a:pt x="72" y="277"/>
                  </a:lnTo>
                  <a:lnTo>
                    <a:pt x="72" y="277"/>
                  </a:lnTo>
                  <a:lnTo>
                    <a:pt x="72" y="277"/>
                  </a:lnTo>
                  <a:lnTo>
                    <a:pt x="73" y="277"/>
                  </a:lnTo>
                  <a:lnTo>
                    <a:pt x="73" y="280"/>
                  </a:lnTo>
                  <a:lnTo>
                    <a:pt x="73" y="280"/>
                  </a:lnTo>
                  <a:lnTo>
                    <a:pt x="73" y="280"/>
                  </a:lnTo>
                  <a:lnTo>
                    <a:pt x="73" y="280"/>
                  </a:lnTo>
                  <a:lnTo>
                    <a:pt x="73" y="280"/>
                  </a:lnTo>
                  <a:lnTo>
                    <a:pt x="73" y="280"/>
                  </a:lnTo>
                  <a:lnTo>
                    <a:pt x="73" y="280"/>
                  </a:lnTo>
                  <a:lnTo>
                    <a:pt x="74" y="280"/>
                  </a:lnTo>
                  <a:lnTo>
                    <a:pt x="74" y="280"/>
                  </a:lnTo>
                  <a:lnTo>
                    <a:pt x="74" y="280"/>
                  </a:lnTo>
                  <a:lnTo>
                    <a:pt x="74" y="280"/>
                  </a:lnTo>
                  <a:lnTo>
                    <a:pt x="74" y="280"/>
                  </a:lnTo>
                  <a:lnTo>
                    <a:pt x="74" y="280"/>
                  </a:lnTo>
                  <a:lnTo>
                    <a:pt x="74" y="280"/>
                  </a:lnTo>
                  <a:lnTo>
                    <a:pt x="74" y="280"/>
                  </a:lnTo>
                  <a:lnTo>
                    <a:pt x="76" y="280"/>
                  </a:lnTo>
                  <a:lnTo>
                    <a:pt x="76" y="282"/>
                  </a:lnTo>
                  <a:lnTo>
                    <a:pt x="76" y="282"/>
                  </a:lnTo>
                  <a:lnTo>
                    <a:pt x="76" y="282"/>
                  </a:lnTo>
                  <a:lnTo>
                    <a:pt x="76" y="282"/>
                  </a:lnTo>
                  <a:lnTo>
                    <a:pt x="76" y="282"/>
                  </a:lnTo>
                  <a:lnTo>
                    <a:pt x="76" y="282"/>
                  </a:lnTo>
                  <a:lnTo>
                    <a:pt x="76" y="282"/>
                  </a:lnTo>
                  <a:lnTo>
                    <a:pt x="76" y="282"/>
                  </a:lnTo>
                  <a:lnTo>
                    <a:pt x="76" y="284"/>
                  </a:lnTo>
                  <a:lnTo>
                    <a:pt x="76" y="284"/>
                  </a:lnTo>
                  <a:lnTo>
                    <a:pt x="76" y="284"/>
                  </a:lnTo>
                  <a:lnTo>
                    <a:pt x="76" y="284"/>
                  </a:lnTo>
                  <a:lnTo>
                    <a:pt x="76" y="284"/>
                  </a:lnTo>
                  <a:lnTo>
                    <a:pt x="76" y="284"/>
                  </a:lnTo>
                  <a:lnTo>
                    <a:pt x="76" y="284"/>
                  </a:lnTo>
                  <a:lnTo>
                    <a:pt x="76" y="284"/>
                  </a:lnTo>
                  <a:lnTo>
                    <a:pt x="74" y="284"/>
                  </a:lnTo>
                  <a:lnTo>
                    <a:pt x="74" y="284"/>
                  </a:lnTo>
                  <a:lnTo>
                    <a:pt x="74" y="284"/>
                  </a:lnTo>
                  <a:lnTo>
                    <a:pt x="74" y="284"/>
                  </a:lnTo>
                  <a:lnTo>
                    <a:pt x="74" y="284"/>
                  </a:lnTo>
                  <a:lnTo>
                    <a:pt x="74" y="284"/>
                  </a:lnTo>
                  <a:lnTo>
                    <a:pt x="74" y="284"/>
                  </a:lnTo>
                  <a:lnTo>
                    <a:pt x="74" y="284"/>
                  </a:lnTo>
                  <a:lnTo>
                    <a:pt x="73" y="284"/>
                  </a:lnTo>
                  <a:lnTo>
                    <a:pt x="73" y="284"/>
                  </a:lnTo>
                  <a:lnTo>
                    <a:pt x="73" y="284"/>
                  </a:lnTo>
                  <a:lnTo>
                    <a:pt x="73" y="284"/>
                  </a:lnTo>
                  <a:lnTo>
                    <a:pt x="73" y="284"/>
                  </a:lnTo>
                  <a:lnTo>
                    <a:pt x="73" y="284"/>
                  </a:lnTo>
                  <a:lnTo>
                    <a:pt x="73" y="284"/>
                  </a:lnTo>
                  <a:lnTo>
                    <a:pt x="73" y="283"/>
                  </a:lnTo>
                  <a:lnTo>
                    <a:pt x="72" y="283"/>
                  </a:lnTo>
                  <a:lnTo>
                    <a:pt x="72" y="283"/>
                  </a:lnTo>
                  <a:lnTo>
                    <a:pt x="72" y="283"/>
                  </a:lnTo>
                  <a:lnTo>
                    <a:pt x="72" y="283"/>
                  </a:lnTo>
                  <a:lnTo>
                    <a:pt x="72" y="283"/>
                  </a:lnTo>
                  <a:lnTo>
                    <a:pt x="72" y="283"/>
                  </a:lnTo>
                  <a:lnTo>
                    <a:pt x="72" y="283"/>
                  </a:lnTo>
                  <a:lnTo>
                    <a:pt x="72" y="281"/>
                  </a:lnTo>
                  <a:lnTo>
                    <a:pt x="70" y="281"/>
                  </a:lnTo>
                  <a:lnTo>
                    <a:pt x="70" y="281"/>
                  </a:lnTo>
                  <a:lnTo>
                    <a:pt x="70" y="281"/>
                  </a:lnTo>
                  <a:lnTo>
                    <a:pt x="70" y="281"/>
                  </a:lnTo>
                  <a:lnTo>
                    <a:pt x="70" y="281"/>
                  </a:lnTo>
                  <a:lnTo>
                    <a:pt x="70" y="281"/>
                  </a:lnTo>
                  <a:lnTo>
                    <a:pt x="70" y="281"/>
                  </a:lnTo>
                  <a:lnTo>
                    <a:pt x="70" y="280"/>
                  </a:lnTo>
                  <a:lnTo>
                    <a:pt x="68" y="281"/>
                  </a:lnTo>
                  <a:lnTo>
                    <a:pt x="68" y="281"/>
                  </a:lnTo>
                  <a:lnTo>
                    <a:pt x="68" y="281"/>
                  </a:lnTo>
                  <a:lnTo>
                    <a:pt x="68" y="281"/>
                  </a:lnTo>
                  <a:lnTo>
                    <a:pt x="67" y="281"/>
                  </a:lnTo>
                  <a:lnTo>
                    <a:pt x="67" y="281"/>
                  </a:lnTo>
                  <a:lnTo>
                    <a:pt x="67" y="281"/>
                  </a:lnTo>
                  <a:lnTo>
                    <a:pt x="67" y="281"/>
                  </a:lnTo>
                  <a:lnTo>
                    <a:pt x="65" y="281"/>
                  </a:lnTo>
                  <a:lnTo>
                    <a:pt x="65" y="281"/>
                  </a:lnTo>
                  <a:lnTo>
                    <a:pt x="65" y="281"/>
                  </a:lnTo>
                  <a:lnTo>
                    <a:pt x="65" y="281"/>
                  </a:lnTo>
                  <a:lnTo>
                    <a:pt x="65" y="281"/>
                  </a:lnTo>
                  <a:lnTo>
                    <a:pt x="65" y="281"/>
                  </a:lnTo>
                  <a:lnTo>
                    <a:pt x="65" y="281"/>
                  </a:lnTo>
                  <a:lnTo>
                    <a:pt x="65" y="281"/>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59" y="288"/>
                  </a:lnTo>
                  <a:lnTo>
                    <a:pt x="59" y="288"/>
                  </a:lnTo>
                  <a:lnTo>
                    <a:pt x="59" y="288"/>
                  </a:lnTo>
                  <a:lnTo>
                    <a:pt x="59" y="288"/>
                  </a:lnTo>
                  <a:lnTo>
                    <a:pt x="59" y="288"/>
                  </a:lnTo>
                  <a:lnTo>
                    <a:pt x="59" y="288"/>
                  </a:lnTo>
                  <a:lnTo>
                    <a:pt x="59" y="288"/>
                  </a:lnTo>
                  <a:lnTo>
                    <a:pt x="59" y="288"/>
                  </a:lnTo>
                  <a:lnTo>
                    <a:pt x="58" y="288"/>
                  </a:lnTo>
                  <a:lnTo>
                    <a:pt x="58" y="288"/>
                  </a:lnTo>
                  <a:lnTo>
                    <a:pt x="58" y="288"/>
                  </a:lnTo>
                  <a:lnTo>
                    <a:pt x="58" y="288"/>
                  </a:lnTo>
                  <a:lnTo>
                    <a:pt x="58" y="288"/>
                  </a:lnTo>
                  <a:lnTo>
                    <a:pt x="58" y="288"/>
                  </a:lnTo>
                  <a:lnTo>
                    <a:pt x="58" y="288"/>
                  </a:lnTo>
                  <a:lnTo>
                    <a:pt x="58"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6"/>
                  </a:lnTo>
                  <a:lnTo>
                    <a:pt x="57" y="286"/>
                  </a:lnTo>
                  <a:lnTo>
                    <a:pt x="57" y="286"/>
                  </a:lnTo>
                  <a:lnTo>
                    <a:pt x="57" y="286"/>
                  </a:lnTo>
                  <a:lnTo>
                    <a:pt x="57" y="285"/>
                  </a:lnTo>
                  <a:lnTo>
                    <a:pt x="57" y="285"/>
                  </a:lnTo>
                  <a:lnTo>
                    <a:pt x="57" y="285"/>
                  </a:lnTo>
                  <a:lnTo>
                    <a:pt x="57" y="285"/>
                  </a:lnTo>
                  <a:lnTo>
                    <a:pt x="57" y="282"/>
                  </a:lnTo>
                  <a:lnTo>
                    <a:pt x="57" y="282"/>
                  </a:lnTo>
                  <a:lnTo>
                    <a:pt x="57" y="282"/>
                  </a:lnTo>
                  <a:lnTo>
                    <a:pt x="57" y="282"/>
                  </a:lnTo>
                  <a:lnTo>
                    <a:pt x="57" y="281"/>
                  </a:lnTo>
                  <a:lnTo>
                    <a:pt x="57" y="281"/>
                  </a:lnTo>
                  <a:lnTo>
                    <a:pt x="57" y="281"/>
                  </a:lnTo>
                  <a:lnTo>
                    <a:pt x="57" y="281"/>
                  </a:lnTo>
                  <a:lnTo>
                    <a:pt x="57" y="279"/>
                  </a:lnTo>
                  <a:lnTo>
                    <a:pt x="55" y="279"/>
                  </a:lnTo>
                  <a:lnTo>
                    <a:pt x="55" y="279"/>
                  </a:lnTo>
                  <a:lnTo>
                    <a:pt x="55" y="279"/>
                  </a:lnTo>
                  <a:lnTo>
                    <a:pt x="55" y="279"/>
                  </a:lnTo>
                  <a:lnTo>
                    <a:pt x="54" y="279"/>
                  </a:lnTo>
                  <a:lnTo>
                    <a:pt x="54" y="279"/>
                  </a:lnTo>
                  <a:lnTo>
                    <a:pt x="54" y="279"/>
                  </a:lnTo>
                  <a:lnTo>
                    <a:pt x="54" y="278"/>
                  </a:lnTo>
                  <a:lnTo>
                    <a:pt x="54" y="278"/>
                  </a:lnTo>
                  <a:lnTo>
                    <a:pt x="54" y="278"/>
                  </a:lnTo>
                  <a:lnTo>
                    <a:pt x="54" y="278"/>
                  </a:lnTo>
                  <a:lnTo>
                    <a:pt x="54" y="278"/>
                  </a:lnTo>
                  <a:lnTo>
                    <a:pt x="54" y="278"/>
                  </a:lnTo>
                  <a:lnTo>
                    <a:pt x="54" y="278"/>
                  </a:lnTo>
                  <a:lnTo>
                    <a:pt x="54" y="278"/>
                  </a:lnTo>
                  <a:lnTo>
                    <a:pt x="54" y="276"/>
                  </a:lnTo>
                  <a:lnTo>
                    <a:pt x="52" y="276"/>
                  </a:lnTo>
                  <a:lnTo>
                    <a:pt x="52" y="276"/>
                  </a:lnTo>
                  <a:lnTo>
                    <a:pt x="52" y="276"/>
                  </a:lnTo>
                  <a:lnTo>
                    <a:pt x="52" y="274"/>
                  </a:lnTo>
                  <a:lnTo>
                    <a:pt x="52" y="274"/>
                  </a:lnTo>
                  <a:lnTo>
                    <a:pt x="52" y="274"/>
                  </a:lnTo>
                  <a:lnTo>
                    <a:pt x="52" y="274"/>
                  </a:lnTo>
                  <a:lnTo>
                    <a:pt x="52" y="272"/>
                  </a:lnTo>
                  <a:lnTo>
                    <a:pt x="52" y="272"/>
                  </a:lnTo>
                  <a:lnTo>
                    <a:pt x="52" y="272"/>
                  </a:lnTo>
                  <a:lnTo>
                    <a:pt x="52" y="272"/>
                  </a:lnTo>
                  <a:lnTo>
                    <a:pt x="52" y="270"/>
                  </a:lnTo>
                  <a:lnTo>
                    <a:pt x="52" y="270"/>
                  </a:lnTo>
                  <a:lnTo>
                    <a:pt x="52" y="268"/>
                  </a:lnTo>
                  <a:lnTo>
                    <a:pt x="52" y="268"/>
                  </a:lnTo>
                  <a:lnTo>
                    <a:pt x="52" y="266"/>
                  </a:lnTo>
                  <a:lnTo>
                    <a:pt x="52" y="266"/>
                  </a:lnTo>
                  <a:lnTo>
                    <a:pt x="52" y="266"/>
                  </a:lnTo>
                  <a:lnTo>
                    <a:pt x="52" y="266"/>
                  </a:lnTo>
                  <a:lnTo>
                    <a:pt x="52" y="266"/>
                  </a:lnTo>
                  <a:lnTo>
                    <a:pt x="52" y="266"/>
                  </a:lnTo>
                  <a:lnTo>
                    <a:pt x="52" y="266"/>
                  </a:lnTo>
                  <a:lnTo>
                    <a:pt x="52" y="266"/>
                  </a:lnTo>
                  <a:lnTo>
                    <a:pt x="52" y="264"/>
                  </a:lnTo>
                  <a:lnTo>
                    <a:pt x="51" y="264"/>
                  </a:lnTo>
                  <a:lnTo>
                    <a:pt x="51" y="264"/>
                  </a:lnTo>
                  <a:lnTo>
                    <a:pt x="51" y="264"/>
                  </a:lnTo>
                  <a:lnTo>
                    <a:pt x="51" y="262"/>
                  </a:lnTo>
                  <a:lnTo>
                    <a:pt x="51" y="262"/>
                  </a:lnTo>
                  <a:lnTo>
                    <a:pt x="51" y="262"/>
                  </a:lnTo>
                  <a:lnTo>
                    <a:pt x="51" y="262"/>
                  </a:lnTo>
                  <a:lnTo>
                    <a:pt x="51" y="260"/>
                  </a:lnTo>
                  <a:lnTo>
                    <a:pt x="49" y="260"/>
                  </a:lnTo>
                  <a:lnTo>
                    <a:pt x="49" y="260"/>
                  </a:lnTo>
                  <a:lnTo>
                    <a:pt x="49" y="260"/>
                  </a:lnTo>
                  <a:lnTo>
                    <a:pt x="49" y="260"/>
                  </a:lnTo>
                  <a:lnTo>
                    <a:pt x="48" y="260"/>
                  </a:lnTo>
                  <a:lnTo>
                    <a:pt x="48" y="260"/>
                  </a:lnTo>
                  <a:lnTo>
                    <a:pt x="48" y="260"/>
                  </a:lnTo>
                  <a:lnTo>
                    <a:pt x="48" y="258"/>
                  </a:lnTo>
                  <a:lnTo>
                    <a:pt x="46" y="258"/>
                  </a:lnTo>
                  <a:lnTo>
                    <a:pt x="46" y="258"/>
                  </a:lnTo>
                  <a:lnTo>
                    <a:pt x="46" y="258"/>
                  </a:lnTo>
                  <a:lnTo>
                    <a:pt x="46" y="258"/>
                  </a:lnTo>
                  <a:lnTo>
                    <a:pt x="46" y="258"/>
                  </a:lnTo>
                  <a:lnTo>
                    <a:pt x="46" y="258"/>
                  </a:lnTo>
                  <a:lnTo>
                    <a:pt x="46" y="258"/>
                  </a:lnTo>
                  <a:lnTo>
                    <a:pt x="46" y="256"/>
                  </a:lnTo>
                  <a:lnTo>
                    <a:pt x="44" y="256"/>
                  </a:lnTo>
                  <a:lnTo>
                    <a:pt x="44" y="256"/>
                  </a:lnTo>
                  <a:lnTo>
                    <a:pt x="43" y="256"/>
                  </a:lnTo>
                  <a:lnTo>
                    <a:pt x="43" y="256"/>
                  </a:lnTo>
                  <a:lnTo>
                    <a:pt x="40" y="256"/>
                  </a:lnTo>
                  <a:lnTo>
                    <a:pt x="40" y="256"/>
                  </a:lnTo>
                  <a:lnTo>
                    <a:pt x="40" y="256"/>
                  </a:lnTo>
                  <a:lnTo>
                    <a:pt x="40" y="254"/>
                  </a:lnTo>
                  <a:lnTo>
                    <a:pt x="38" y="254"/>
                  </a:lnTo>
                  <a:lnTo>
                    <a:pt x="38" y="254"/>
                  </a:lnTo>
                  <a:lnTo>
                    <a:pt x="38" y="254"/>
                  </a:lnTo>
                  <a:lnTo>
                    <a:pt x="38" y="254"/>
                  </a:lnTo>
                  <a:lnTo>
                    <a:pt x="36" y="254"/>
                  </a:lnTo>
                  <a:lnTo>
                    <a:pt x="36" y="254"/>
                  </a:lnTo>
                  <a:lnTo>
                    <a:pt x="36" y="254"/>
                  </a:lnTo>
                  <a:lnTo>
                    <a:pt x="36" y="252"/>
                  </a:lnTo>
                  <a:lnTo>
                    <a:pt x="34" y="252"/>
                  </a:lnTo>
                  <a:lnTo>
                    <a:pt x="34" y="252"/>
                  </a:lnTo>
                  <a:lnTo>
                    <a:pt x="34" y="252"/>
                  </a:lnTo>
                  <a:lnTo>
                    <a:pt x="34" y="252"/>
                  </a:lnTo>
                  <a:lnTo>
                    <a:pt x="34" y="252"/>
                  </a:lnTo>
                  <a:lnTo>
                    <a:pt x="34" y="252"/>
                  </a:lnTo>
                  <a:lnTo>
                    <a:pt x="34" y="252"/>
                  </a:lnTo>
                  <a:lnTo>
                    <a:pt x="34" y="251"/>
                  </a:lnTo>
                  <a:lnTo>
                    <a:pt x="33" y="251"/>
                  </a:lnTo>
                  <a:lnTo>
                    <a:pt x="33" y="251"/>
                  </a:lnTo>
                  <a:lnTo>
                    <a:pt x="33" y="251"/>
                  </a:lnTo>
                  <a:lnTo>
                    <a:pt x="33" y="251"/>
                  </a:lnTo>
                  <a:lnTo>
                    <a:pt x="33" y="251"/>
                  </a:lnTo>
                  <a:lnTo>
                    <a:pt x="33" y="251"/>
                  </a:lnTo>
                  <a:lnTo>
                    <a:pt x="33" y="251"/>
                  </a:lnTo>
                  <a:lnTo>
                    <a:pt x="33" y="250"/>
                  </a:lnTo>
                  <a:lnTo>
                    <a:pt x="31" y="250"/>
                  </a:lnTo>
                  <a:lnTo>
                    <a:pt x="31" y="250"/>
                  </a:lnTo>
                  <a:lnTo>
                    <a:pt x="31" y="250"/>
                  </a:lnTo>
                  <a:lnTo>
                    <a:pt x="31" y="248"/>
                  </a:lnTo>
                  <a:lnTo>
                    <a:pt x="29" y="248"/>
                  </a:lnTo>
                  <a:lnTo>
                    <a:pt x="29" y="248"/>
                  </a:lnTo>
                  <a:lnTo>
                    <a:pt x="29" y="248"/>
                  </a:lnTo>
                  <a:lnTo>
                    <a:pt x="29" y="246"/>
                  </a:lnTo>
                  <a:lnTo>
                    <a:pt x="28" y="246"/>
                  </a:lnTo>
                  <a:lnTo>
                    <a:pt x="28" y="246"/>
                  </a:lnTo>
                  <a:lnTo>
                    <a:pt x="28" y="246"/>
                  </a:lnTo>
                  <a:lnTo>
                    <a:pt x="28" y="243"/>
                  </a:lnTo>
                  <a:lnTo>
                    <a:pt x="28" y="243"/>
                  </a:lnTo>
                  <a:lnTo>
                    <a:pt x="28" y="242"/>
                  </a:lnTo>
                  <a:lnTo>
                    <a:pt x="28" y="242"/>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30" y="238"/>
                  </a:lnTo>
                  <a:lnTo>
                    <a:pt x="28" y="238"/>
                  </a:lnTo>
                  <a:lnTo>
                    <a:pt x="28" y="238"/>
                  </a:lnTo>
                  <a:lnTo>
                    <a:pt x="28" y="238"/>
                  </a:lnTo>
                  <a:lnTo>
                    <a:pt x="28" y="238"/>
                  </a:lnTo>
                  <a:lnTo>
                    <a:pt x="27" y="238"/>
                  </a:lnTo>
                  <a:lnTo>
                    <a:pt x="27" y="238"/>
                  </a:lnTo>
                  <a:lnTo>
                    <a:pt x="27" y="238"/>
                  </a:lnTo>
                  <a:lnTo>
                    <a:pt x="27" y="236"/>
                  </a:lnTo>
                  <a:lnTo>
                    <a:pt x="25" y="236"/>
                  </a:lnTo>
                  <a:lnTo>
                    <a:pt x="25" y="236"/>
                  </a:lnTo>
                  <a:lnTo>
                    <a:pt x="25" y="236"/>
                  </a:lnTo>
                  <a:lnTo>
                    <a:pt x="25" y="234"/>
                  </a:lnTo>
                  <a:lnTo>
                    <a:pt x="25" y="234"/>
                  </a:lnTo>
                  <a:lnTo>
                    <a:pt x="25" y="234"/>
                  </a:lnTo>
                  <a:lnTo>
                    <a:pt x="25" y="234"/>
                  </a:lnTo>
                  <a:lnTo>
                    <a:pt x="25" y="232"/>
                  </a:lnTo>
                  <a:lnTo>
                    <a:pt x="23" y="232"/>
                  </a:lnTo>
                  <a:lnTo>
                    <a:pt x="23" y="232"/>
                  </a:lnTo>
                  <a:lnTo>
                    <a:pt x="23" y="232"/>
                  </a:lnTo>
                  <a:lnTo>
                    <a:pt x="23" y="232"/>
                  </a:lnTo>
                  <a:lnTo>
                    <a:pt x="23" y="232"/>
                  </a:lnTo>
                  <a:lnTo>
                    <a:pt x="23" y="232"/>
                  </a:lnTo>
                  <a:lnTo>
                    <a:pt x="23" y="232"/>
                  </a:lnTo>
                  <a:lnTo>
                    <a:pt x="23" y="232"/>
                  </a:lnTo>
                  <a:lnTo>
                    <a:pt x="21" y="232"/>
                  </a:lnTo>
                  <a:lnTo>
                    <a:pt x="21" y="232"/>
                  </a:lnTo>
                  <a:lnTo>
                    <a:pt x="21" y="232"/>
                  </a:lnTo>
                  <a:lnTo>
                    <a:pt x="21" y="232"/>
                  </a:lnTo>
                  <a:lnTo>
                    <a:pt x="21" y="232"/>
                  </a:lnTo>
                  <a:lnTo>
                    <a:pt x="21" y="232"/>
                  </a:lnTo>
                  <a:lnTo>
                    <a:pt x="21" y="232"/>
                  </a:lnTo>
                  <a:lnTo>
                    <a:pt x="21" y="230"/>
                  </a:lnTo>
                  <a:lnTo>
                    <a:pt x="19" y="230"/>
                  </a:lnTo>
                  <a:lnTo>
                    <a:pt x="19" y="230"/>
                  </a:lnTo>
                  <a:lnTo>
                    <a:pt x="19" y="230"/>
                  </a:lnTo>
                  <a:lnTo>
                    <a:pt x="19" y="229"/>
                  </a:lnTo>
                  <a:lnTo>
                    <a:pt x="19" y="229"/>
                  </a:lnTo>
                  <a:lnTo>
                    <a:pt x="19" y="229"/>
                  </a:lnTo>
                  <a:lnTo>
                    <a:pt x="19" y="229"/>
                  </a:lnTo>
                  <a:lnTo>
                    <a:pt x="19" y="227"/>
                  </a:lnTo>
                  <a:lnTo>
                    <a:pt x="19" y="227"/>
                  </a:lnTo>
                  <a:lnTo>
                    <a:pt x="19" y="227"/>
                  </a:lnTo>
                  <a:lnTo>
                    <a:pt x="19" y="227"/>
                  </a:lnTo>
                  <a:lnTo>
                    <a:pt x="19" y="225"/>
                  </a:lnTo>
                  <a:lnTo>
                    <a:pt x="19" y="225"/>
                  </a:lnTo>
                  <a:lnTo>
                    <a:pt x="19" y="225"/>
                  </a:lnTo>
                  <a:lnTo>
                    <a:pt x="19" y="225"/>
                  </a:lnTo>
                  <a:lnTo>
                    <a:pt x="19" y="223"/>
                  </a:lnTo>
                  <a:lnTo>
                    <a:pt x="17" y="223"/>
                  </a:lnTo>
                  <a:lnTo>
                    <a:pt x="17" y="223"/>
                  </a:lnTo>
                  <a:lnTo>
                    <a:pt x="17" y="223"/>
                  </a:lnTo>
                  <a:lnTo>
                    <a:pt x="17" y="221"/>
                  </a:lnTo>
                  <a:lnTo>
                    <a:pt x="15" y="221"/>
                  </a:lnTo>
                  <a:lnTo>
                    <a:pt x="15" y="219"/>
                  </a:lnTo>
                  <a:lnTo>
                    <a:pt x="15" y="219"/>
                  </a:lnTo>
                  <a:lnTo>
                    <a:pt x="15" y="217"/>
                  </a:lnTo>
                  <a:lnTo>
                    <a:pt x="13" y="217"/>
                  </a:lnTo>
                  <a:lnTo>
                    <a:pt x="13" y="217"/>
                  </a:lnTo>
                  <a:lnTo>
                    <a:pt x="13" y="217"/>
                  </a:lnTo>
                  <a:lnTo>
                    <a:pt x="13" y="215"/>
                  </a:lnTo>
                  <a:lnTo>
                    <a:pt x="13" y="215"/>
                  </a:lnTo>
                  <a:lnTo>
                    <a:pt x="13" y="213"/>
                  </a:lnTo>
                  <a:lnTo>
                    <a:pt x="13" y="213"/>
                  </a:lnTo>
                  <a:lnTo>
                    <a:pt x="13" y="211"/>
                  </a:lnTo>
                  <a:lnTo>
                    <a:pt x="11" y="211"/>
                  </a:lnTo>
                  <a:lnTo>
                    <a:pt x="11" y="211"/>
                  </a:lnTo>
                  <a:lnTo>
                    <a:pt x="11" y="211"/>
                  </a:lnTo>
                  <a:lnTo>
                    <a:pt x="11" y="211"/>
                  </a:lnTo>
                  <a:lnTo>
                    <a:pt x="11" y="211"/>
                  </a:lnTo>
                  <a:lnTo>
                    <a:pt x="11" y="211"/>
                  </a:lnTo>
                  <a:lnTo>
                    <a:pt x="11" y="211"/>
                  </a:lnTo>
                  <a:lnTo>
                    <a:pt x="11" y="211"/>
                  </a:lnTo>
                  <a:lnTo>
                    <a:pt x="10" y="211"/>
                  </a:lnTo>
                  <a:lnTo>
                    <a:pt x="10" y="211"/>
                  </a:lnTo>
                  <a:lnTo>
                    <a:pt x="10" y="211"/>
                  </a:lnTo>
                  <a:lnTo>
                    <a:pt x="10" y="211"/>
                  </a:lnTo>
                  <a:lnTo>
                    <a:pt x="10" y="211"/>
                  </a:lnTo>
                  <a:lnTo>
                    <a:pt x="10" y="211"/>
                  </a:lnTo>
                  <a:lnTo>
                    <a:pt x="10" y="211"/>
                  </a:lnTo>
                  <a:lnTo>
                    <a:pt x="10" y="209"/>
                  </a:lnTo>
                  <a:lnTo>
                    <a:pt x="8" y="209"/>
                  </a:lnTo>
                  <a:lnTo>
                    <a:pt x="8" y="207"/>
                  </a:lnTo>
                  <a:lnTo>
                    <a:pt x="8" y="207"/>
                  </a:lnTo>
                  <a:lnTo>
                    <a:pt x="8" y="205"/>
                  </a:lnTo>
                  <a:lnTo>
                    <a:pt x="6" y="205"/>
                  </a:lnTo>
                  <a:lnTo>
                    <a:pt x="6" y="203"/>
                  </a:lnTo>
                  <a:lnTo>
                    <a:pt x="6" y="203"/>
                  </a:lnTo>
                  <a:lnTo>
                    <a:pt x="6" y="201"/>
                  </a:lnTo>
                  <a:lnTo>
                    <a:pt x="5" y="201"/>
                  </a:lnTo>
                  <a:lnTo>
                    <a:pt x="5" y="199"/>
                  </a:lnTo>
                  <a:lnTo>
                    <a:pt x="5" y="199"/>
                  </a:lnTo>
                  <a:lnTo>
                    <a:pt x="5" y="197"/>
                  </a:lnTo>
                  <a:lnTo>
                    <a:pt x="5" y="197"/>
                  </a:lnTo>
                  <a:lnTo>
                    <a:pt x="5" y="195"/>
                  </a:lnTo>
                  <a:lnTo>
                    <a:pt x="5" y="193"/>
                  </a:lnTo>
                  <a:lnTo>
                    <a:pt x="8" y="191"/>
                  </a:lnTo>
                  <a:lnTo>
                    <a:pt x="7" y="191"/>
                  </a:lnTo>
                  <a:lnTo>
                    <a:pt x="7" y="191"/>
                  </a:lnTo>
                  <a:lnTo>
                    <a:pt x="7" y="191"/>
                  </a:lnTo>
                  <a:lnTo>
                    <a:pt x="7" y="190"/>
                  </a:lnTo>
                  <a:lnTo>
                    <a:pt x="7" y="190"/>
                  </a:lnTo>
                  <a:lnTo>
                    <a:pt x="7" y="190"/>
                  </a:lnTo>
                  <a:lnTo>
                    <a:pt x="7" y="190"/>
                  </a:lnTo>
                  <a:lnTo>
                    <a:pt x="7" y="188"/>
                  </a:lnTo>
                  <a:lnTo>
                    <a:pt x="7" y="188"/>
                  </a:lnTo>
                  <a:lnTo>
                    <a:pt x="7" y="188"/>
                  </a:lnTo>
                  <a:lnTo>
                    <a:pt x="7" y="188"/>
                  </a:lnTo>
                  <a:lnTo>
                    <a:pt x="7" y="185"/>
                  </a:lnTo>
                  <a:lnTo>
                    <a:pt x="7" y="185"/>
                  </a:lnTo>
                  <a:lnTo>
                    <a:pt x="7" y="185"/>
                  </a:lnTo>
                  <a:lnTo>
                    <a:pt x="7" y="185"/>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2"/>
                  </a:lnTo>
                  <a:lnTo>
                    <a:pt x="9" y="182"/>
                  </a:lnTo>
                  <a:lnTo>
                    <a:pt x="9" y="182"/>
                  </a:lnTo>
                  <a:lnTo>
                    <a:pt x="9" y="182"/>
                  </a:lnTo>
                  <a:lnTo>
                    <a:pt x="9" y="182"/>
                  </a:lnTo>
                  <a:lnTo>
                    <a:pt x="9" y="182"/>
                  </a:lnTo>
                  <a:lnTo>
                    <a:pt x="9" y="182"/>
                  </a:lnTo>
                  <a:lnTo>
                    <a:pt x="9" y="182"/>
                  </a:lnTo>
                  <a:lnTo>
                    <a:pt x="9" y="180"/>
                  </a:lnTo>
                  <a:lnTo>
                    <a:pt x="9" y="180"/>
                  </a:lnTo>
                  <a:lnTo>
                    <a:pt x="9" y="180"/>
                  </a:lnTo>
                  <a:lnTo>
                    <a:pt x="9" y="180"/>
                  </a:lnTo>
                  <a:lnTo>
                    <a:pt x="9" y="178"/>
                  </a:lnTo>
                  <a:lnTo>
                    <a:pt x="9" y="178"/>
                  </a:lnTo>
                  <a:lnTo>
                    <a:pt x="9" y="178"/>
                  </a:lnTo>
                  <a:lnTo>
                    <a:pt x="9" y="178"/>
                  </a:lnTo>
                  <a:lnTo>
                    <a:pt x="9" y="176"/>
                  </a:lnTo>
                  <a:lnTo>
                    <a:pt x="7" y="176"/>
                  </a:lnTo>
                  <a:lnTo>
                    <a:pt x="7" y="176"/>
                  </a:lnTo>
                  <a:lnTo>
                    <a:pt x="7" y="176"/>
                  </a:lnTo>
                  <a:lnTo>
                    <a:pt x="7" y="176"/>
                  </a:lnTo>
                  <a:lnTo>
                    <a:pt x="6" y="176"/>
                  </a:lnTo>
                  <a:lnTo>
                    <a:pt x="6" y="176"/>
                  </a:lnTo>
                  <a:lnTo>
                    <a:pt x="6" y="176"/>
                  </a:lnTo>
                  <a:lnTo>
                    <a:pt x="6" y="174"/>
                  </a:lnTo>
                  <a:lnTo>
                    <a:pt x="5" y="174"/>
                  </a:lnTo>
                  <a:lnTo>
                    <a:pt x="5" y="174"/>
                  </a:lnTo>
                  <a:lnTo>
                    <a:pt x="5" y="174"/>
                  </a:lnTo>
                  <a:lnTo>
                    <a:pt x="5" y="173"/>
                  </a:lnTo>
                  <a:lnTo>
                    <a:pt x="5" y="173"/>
                  </a:lnTo>
                  <a:lnTo>
                    <a:pt x="5" y="173"/>
                  </a:lnTo>
                  <a:lnTo>
                    <a:pt x="5" y="173"/>
                  </a:lnTo>
                  <a:lnTo>
                    <a:pt x="5"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2" y="171"/>
                  </a:lnTo>
                  <a:lnTo>
                    <a:pt x="2" y="171"/>
                  </a:lnTo>
                  <a:lnTo>
                    <a:pt x="2" y="171"/>
                  </a:lnTo>
                  <a:lnTo>
                    <a:pt x="2" y="169"/>
                  </a:lnTo>
                  <a:lnTo>
                    <a:pt x="1" y="169"/>
                  </a:lnTo>
                  <a:lnTo>
                    <a:pt x="1" y="166"/>
                  </a:lnTo>
                  <a:lnTo>
                    <a:pt x="1" y="166"/>
                  </a:lnTo>
                  <a:lnTo>
                    <a:pt x="1" y="164"/>
                  </a:lnTo>
                  <a:lnTo>
                    <a:pt x="0" y="164"/>
                  </a:lnTo>
                  <a:lnTo>
                    <a:pt x="0" y="164"/>
                  </a:lnTo>
                  <a:lnTo>
                    <a:pt x="0" y="164"/>
                  </a:lnTo>
                  <a:lnTo>
                    <a:pt x="0" y="162"/>
                  </a:lnTo>
                  <a:lnTo>
                    <a:pt x="0" y="162"/>
                  </a:lnTo>
                  <a:lnTo>
                    <a:pt x="0" y="160"/>
                  </a:lnTo>
                  <a:lnTo>
                    <a:pt x="0" y="160"/>
                  </a:lnTo>
                  <a:lnTo>
                    <a:pt x="0" y="158"/>
                  </a:lnTo>
                  <a:lnTo>
                    <a:pt x="0" y="158"/>
                  </a:lnTo>
                  <a:lnTo>
                    <a:pt x="0" y="158"/>
                  </a:lnTo>
                  <a:lnTo>
                    <a:pt x="0" y="158"/>
                  </a:lnTo>
                  <a:lnTo>
                    <a:pt x="0" y="158"/>
                  </a:lnTo>
                  <a:lnTo>
                    <a:pt x="0" y="158"/>
                  </a:lnTo>
                  <a:lnTo>
                    <a:pt x="0" y="158"/>
                  </a:lnTo>
                  <a:lnTo>
                    <a:pt x="0" y="158"/>
                  </a:lnTo>
                  <a:lnTo>
                    <a:pt x="0" y="157"/>
                  </a:lnTo>
                  <a:lnTo>
                    <a:pt x="0" y="157"/>
                  </a:lnTo>
                  <a:lnTo>
                    <a:pt x="0" y="157"/>
                  </a:lnTo>
                  <a:lnTo>
                    <a:pt x="0" y="157"/>
                  </a:lnTo>
                  <a:lnTo>
                    <a:pt x="0" y="157"/>
                  </a:lnTo>
                  <a:lnTo>
                    <a:pt x="0" y="157"/>
                  </a:lnTo>
                  <a:lnTo>
                    <a:pt x="0" y="157"/>
                  </a:lnTo>
                  <a:lnTo>
                    <a:pt x="0" y="157"/>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3"/>
                  </a:lnTo>
                  <a:lnTo>
                    <a:pt x="4" y="153"/>
                  </a:lnTo>
                  <a:lnTo>
                    <a:pt x="4" y="153"/>
                  </a:lnTo>
                  <a:lnTo>
                    <a:pt x="4" y="153"/>
                  </a:lnTo>
                  <a:lnTo>
                    <a:pt x="4" y="153"/>
                  </a:lnTo>
                  <a:lnTo>
                    <a:pt x="4" y="153"/>
                  </a:lnTo>
                  <a:lnTo>
                    <a:pt x="4" y="153"/>
                  </a:lnTo>
                  <a:lnTo>
                    <a:pt x="4" y="153"/>
                  </a:lnTo>
                  <a:lnTo>
                    <a:pt x="5" y="151"/>
                  </a:lnTo>
                  <a:lnTo>
                    <a:pt x="5" y="151"/>
                  </a:lnTo>
                  <a:lnTo>
                    <a:pt x="5" y="151"/>
                  </a:lnTo>
                  <a:lnTo>
                    <a:pt x="5" y="151"/>
                  </a:lnTo>
                  <a:lnTo>
                    <a:pt x="5" y="149"/>
                  </a:lnTo>
                  <a:lnTo>
                    <a:pt x="5" y="149"/>
                  </a:lnTo>
                  <a:lnTo>
                    <a:pt x="5" y="149"/>
                  </a:lnTo>
                  <a:lnTo>
                    <a:pt x="5" y="149"/>
                  </a:lnTo>
                  <a:lnTo>
                    <a:pt x="6" y="147"/>
                  </a:lnTo>
                  <a:lnTo>
                    <a:pt x="6" y="147"/>
                  </a:lnTo>
                  <a:lnTo>
                    <a:pt x="6" y="147"/>
                  </a:lnTo>
                  <a:lnTo>
                    <a:pt x="6" y="147"/>
                  </a:lnTo>
                  <a:lnTo>
                    <a:pt x="6" y="145"/>
                  </a:lnTo>
                  <a:lnTo>
                    <a:pt x="6" y="145"/>
                  </a:lnTo>
                  <a:lnTo>
                    <a:pt x="6" y="143"/>
                  </a:lnTo>
                  <a:lnTo>
                    <a:pt x="6" y="143"/>
                  </a:lnTo>
                  <a:lnTo>
                    <a:pt x="6" y="141"/>
                  </a:lnTo>
                  <a:lnTo>
                    <a:pt x="6" y="141"/>
                  </a:lnTo>
                  <a:lnTo>
                    <a:pt x="6" y="141"/>
                  </a:lnTo>
                  <a:lnTo>
                    <a:pt x="6" y="141"/>
                  </a:lnTo>
                  <a:lnTo>
                    <a:pt x="6" y="141"/>
                  </a:lnTo>
                  <a:lnTo>
                    <a:pt x="6" y="141"/>
                  </a:lnTo>
                  <a:lnTo>
                    <a:pt x="6" y="141"/>
                  </a:lnTo>
                  <a:lnTo>
                    <a:pt x="6" y="141"/>
                  </a:lnTo>
                  <a:lnTo>
                    <a:pt x="6" y="140"/>
                  </a:lnTo>
                  <a:lnTo>
                    <a:pt x="6" y="140"/>
                  </a:lnTo>
                  <a:lnTo>
                    <a:pt x="6" y="140"/>
                  </a:lnTo>
                  <a:lnTo>
                    <a:pt x="6" y="140"/>
                  </a:lnTo>
                  <a:lnTo>
                    <a:pt x="6" y="140"/>
                  </a:lnTo>
                  <a:lnTo>
                    <a:pt x="6" y="140"/>
                  </a:lnTo>
                  <a:lnTo>
                    <a:pt x="6" y="140"/>
                  </a:lnTo>
                  <a:lnTo>
                    <a:pt x="6" y="140"/>
                  </a:lnTo>
                  <a:lnTo>
                    <a:pt x="6" y="138"/>
                  </a:lnTo>
                  <a:lnTo>
                    <a:pt x="5" y="138"/>
                  </a:lnTo>
                  <a:lnTo>
                    <a:pt x="5" y="138"/>
                  </a:lnTo>
                  <a:lnTo>
                    <a:pt x="5" y="138"/>
                  </a:lnTo>
                  <a:lnTo>
                    <a:pt x="5" y="138"/>
                  </a:lnTo>
                  <a:lnTo>
                    <a:pt x="5" y="138"/>
                  </a:lnTo>
                  <a:lnTo>
                    <a:pt x="5" y="138"/>
                  </a:lnTo>
                  <a:lnTo>
                    <a:pt x="5" y="138"/>
                  </a:lnTo>
                  <a:lnTo>
                    <a:pt x="5" y="137"/>
                  </a:lnTo>
                  <a:lnTo>
                    <a:pt x="5" y="137"/>
                  </a:lnTo>
                  <a:lnTo>
                    <a:pt x="5" y="137"/>
                  </a:lnTo>
                  <a:lnTo>
                    <a:pt x="5" y="137"/>
                  </a:lnTo>
                  <a:lnTo>
                    <a:pt x="5" y="137"/>
                  </a:lnTo>
                  <a:lnTo>
                    <a:pt x="5" y="137"/>
                  </a:lnTo>
                  <a:lnTo>
                    <a:pt x="5" y="137"/>
                  </a:lnTo>
                  <a:lnTo>
                    <a:pt x="5" y="137"/>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7" y="130"/>
                  </a:lnTo>
                  <a:lnTo>
                    <a:pt x="6" y="130"/>
                  </a:lnTo>
                  <a:lnTo>
                    <a:pt x="6" y="128"/>
                  </a:lnTo>
                  <a:lnTo>
                    <a:pt x="6" y="126"/>
                  </a:lnTo>
                  <a:lnTo>
                    <a:pt x="6" y="123"/>
                  </a:lnTo>
                  <a:lnTo>
                    <a:pt x="6" y="121"/>
                  </a:lnTo>
                  <a:lnTo>
                    <a:pt x="6" y="119"/>
                  </a:lnTo>
                  <a:lnTo>
                    <a:pt x="6" y="117"/>
                  </a:lnTo>
                  <a:lnTo>
                    <a:pt x="7" y="115"/>
                  </a:lnTo>
                  <a:lnTo>
                    <a:pt x="7" y="113"/>
                  </a:lnTo>
                  <a:lnTo>
                    <a:pt x="7" y="111"/>
                  </a:lnTo>
                  <a:lnTo>
                    <a:pt x="7" y="109"/>
                  </a:lnTo>
                  <a:lnTo>
                    <a:pt x="7" y="106"/>
                  </a:lnTo>
                  <a:lnTo>
                    <a:pt x="5" y="104"/>
                  </a:lnTo>
                  <a:lnTo>
                    <a:pt x="5" y="102"/>
                  </a:lnTo>
                  <a:lnTo>
                    <a:pt x="5" y="100"/>
                  </a:lnTo>
                  <a:lnTo>
                    <a:pt x="5" y="98"/>
                  </a:lnTo>
                  <a:lnTo>
                    <a:pt x="5" y="98"/>
                  </a:lnTo>
                  <a:lnTo>
                    <a:pt x="5" y="98"/>
                  </a:lnTo>
                  <a:lnTo>
                    <a:pt x="5" y="98"/>
                  </a:lnTo>
                  <a:lnTo>
                    <a:pt x="5" y="98"/>
                  </a:lnTo>
                  <a:lnTo>
                    <a:pt x="5" y="98"/>
                  </a:lnTo>
                  <a:lnTo>
                    <a:pt x="5" y="98"/>
                  </a:lnTo>
                  <a:lnTo>
                    <a:pt x="5" y="98"/>
                  </a:lnTo>
                  <a:lnTo>
                    <a:pt x="5" y="97"/>
                  </a:lnTo>
                  <a:lnTo>
                    <a:pt x="5" y="97"/>
                  </a:lnTo>
                  <a:lnTo>
                    <a:pt x="5" y="97"/>
                  </a:lnTo>
                  <a:lnTo>
                    <a:pt x="5" y="97"/>
                  </a:lnTo>
                  <a:lnTo>
                    <a:pt x="5" y="97"/>
                  </a:lnTo>
                  <a:lnTo>
                    <a:pt x="5" y="97"/>
                  </a:lnTo>
                  <a:lnTo>
                    <a:pt x="5" y="97"/>
                  </a:lnTo>
                  <a:lnTo>
                    <a:pt x="5" y="97"/>
                  </a:lnTo>
                  <a:lnTo>
                    <a:pt x="6" y="95"/>
                  </a:lnTo>
                  <a:lnTo>
                    <a:pt x="6" y="95"/>
                  </a:lnTo>
                  <a:lnTo>
                    <a:pt x="6" y="95"/>
                  </a:lnTo>
                  <a:lnTo>
                    <a:pt x="6" y="95"/>
                  </a:lnTo>
                  <a:lnTo>
                    <a:pt x="6" y="95"/>
                  </a:lnTo>
                  <a:lnTo>
                    <a:pt x="6" y="95"/>
                  </a:lnTo>
                  <a:lnTo>
                    <a:pt x="6" y="95"/>
                  </a:lnTo>
                  <a:lnTo>
                    <a:pt x="6" y="95"/>
                  </a:lnTo>
                  <a:lnTo>
                    <a:pt x="8" y="95"/>
                  </a:lnTo>
                  <a:lnTo>
                    <a:pt x="8" y="95"/>
                  </a:lnTo>
                  <a:lnTo>
                    <a:pt x="8" y="95"/>
                  </a:lnTo>
                  <a:lnTo>
                    <a:pt x="8" y="95"/>
                  </a:lnTo>
                  <a:lnTo>
                    <a:pt x="8" y="95"/>
                  </a:lnTo>
                  <a:lnTo>
                    <a:pt x="8" y="95"/>
                  </a:lnTo>
                  <a:lnTo>
                    <a:pt x="8" y="95"/>
                  </a:lnTo>
                  <a:lnTo>
                    <a:pt x="8" y="95"/>
                  </a:lnTo>
                  <a:lnTo>
                    <a:pt x="9" y="94"/>
                  </a:lnTo>
                  <a:lnTo>
                    <a:pt x="9" y="94"/>
                  </a:lnTo>
                  <a:lnTo>
                    <a:pt x="9" y="94"/>
                  </a:lnTo>
                  <a:lnTo>
                    <a:pt x="9" y="94"/>
                  </a:lnTo>
                  <a:lnTo>
                    <a:pt x="9" y="94"/>
                  </a:lnTo>
                  <a:lnTo>
                    <a:pt x="9" y="94"/>
                  </a:lnTo>
                  <a:lnTo>
                    <a:pt x="9" y="94"/>
                  </a:lnTo>
                  <a:lnTo>
                    <a:pt x="9" y="94"/>
                  </a:lnTo>
                  <a:lnTo>
                    <a:pt x="9" y="92"/>
                  </a:lnTo>
                  <a:lnTo>
                    <a:pt x="9" y="92"/>
                  </a:lnTo>
                  <a:lnTo>
                    <a:pt x="9" y="92"/>
                  </a:lnTo>
                  <a:lnTo>
                    <a:pt x="9" y="92"/>
                  </a:lnTo>
                  <a:lnTo>
                    <a:pt x="9" y="92"/>
                  </a:lnTo>
                  <a:lnTo>
                    <a:pt x="9" y="92"/>
                  </a:lnTo>
                  <a:lnTo>
                    <a:pt x="9" y="92"/>
                  </a:lnTo>
                  <a:lnTo>
                    <a:pt x="9" y="92"/>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88"/>
                  </a:lnTo>
                  <a:lnTo>
                    <a:pt x="10" y="87"/>
                  </a:lnTo>
                  <a:lnTo>
                    <a:pt x="10" y="85"/>
                  </a:lnTo>
                  <a:lnTo>
                    <a:pt x="10" y="83"/>
                  </a:lnTo>
                  <a:lnTo>
                    <a:pt x="13" y="81"/>
                  </a:lnTo>
                  <a:lnTo>
                    <a:pt x="13" y="79"/>
                  </a:lnTo>
                  <a:lnTo>
                    <a:pt x="14" y="77"/>
                  </a:lnTo>
                  <a:lnTo>
                    <a:pt x="14" y="75"/>
                  </a:lnTo>
                  <a:lnTo>
                    <a:pt x="15" y="73"/>
                  </a:lnTo>
                  <a:lnTo>
                    <a:pt x="15" y="72"/>
                  </a:lnTo>
                  <a:lnTo>
                    <a:pt x="16" y="70"/>
                  </a:lnTo>
                  <a:lnTo>
                    <a:pt x="16" y="68"/>
                  </a:lnTo>
                  <a:lnTo>
                    <a:pt x="19" y="65"/>
                  </a:lnTo>
                  <a:lnTo>
                    <a:pt x="19" y="63"/>
                  </a:lnTo>
                  <a:lnTo>
                    <a:pt x="20" y="61"/>
                  </a:lnTo>
                  <a:lnTo>
                    <a:pt x="20" y="59"/>
                  </a:lnTo>
                  <a:lnTo>
                    <a:pt x="23" y="57"/>
                  </a:lnTo>
                  <a:lnTo>
                    <a:pt x="23" y="57"/>
                  </a:lnTo>
                  <a:lnTo>
                    <a:pt x="23" y="57"/>
                  </a:lnTo>
                  <a:lnTo>
                    <a:pt x="23" y="57"/>
                  </a:lnTo>
                  <a:lnTo>
                    <a:pt x="23" y="55"/>
                  </a:lnTo>
                  <a:lnTo>
                    <a:pt x="23" y="55"/>
                  </a:lnTo>
                  <a:lnTo>
                    <a:pt x="23" y="55"/>
                  </a:lnTo>
                  <a:lnTo>
                    <a:pt x="23" y="55"/>
                  </a:lnTo>
                  <a:lnTo>
                    <a:pt x="24" y="53"/>
                  </a:lnTo>
                  <a:lnTo>
                    <a:pt x="24" y="53"/>
                  </a:lnTo>
                  <a:lnTo>
                    <a:pt x="24" y="53"/>
                  </a:lnTo>
                  <a:lnTo>
                    <a:pt x="24" y="53"/>
                  </a:lnTo>
                  <a:lnTo>
                    <a:pt x="24" y="51"/>
                  </a:lnTo>
                  <a:lnTo>
                    <a:pt x="24" y="51"/>
                  </a:lnTo>
                  <a:lnTo>
                    <a:pt x="24" y="49"/>
                  </a:lnTo>
                  <a:lnTo>
                    <a:pt x="24" y="49"/>
                  </a:lnTo>
                  <a:lnTo>
                    <a:pt x="25" y="47"/>
                  </a:lnTo>
                  <a:lnTo>
                    <a:pt x="24" y="47"/>
                  </a:lnTo>
                  <a:lnTo>
                    <a:pt x="24" y="47"/>
                  </a:lnTo>
                  <a:lnTo>
                    <a:pt x="24" y="47"/>
                  </a:lnTo>
                  <a:lnTo>
                    <a:pt x="24" y="47"/>
                  </a:lnTo>
                  <a:lnTo>
                    <a:pt x="24" y="47"/>
                  </a:lnTo>
                  <a:lnTo>
                    <a:pt x="24" y="47"/>
                  </a:lnTo>
                  <a:lnTo>
                    <a:pt x="24" y="47"/>
                  </a:lnTo>
                  <a:lnTo>
                    <a:pt x="24" y="45"/>
                  </a:lnTo>
                  <a:lnTo>
                    <a:pt x="24" y="45"/>
                  </a:lnTo>
                  <a:lnTo>
                    <a:pt x="24" y="45"/>
                  </a:lnTo>
                  <a:lnTo>
                    <a:pt x="24" y="45"/>
                  </a:lnTo>
                  <a:lnTo>
                    <a:pt x="24" y="43"/>
                  </a:lnTo>
                  <a:lnTo>
                    <a:pt x="24" y="43"/>
                  </a:lnTo>
                  <a:lnTo>
                    <a:pt x="24" y="43"/>
                  </a:lnTo>
                  <a:lnTo>
                    <a:pt x="24" y="43"/>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5"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 name="广东">
              <a:hlinkClick r:id="" action="ppaction://macro?name=Slide1.广东_click" highlightClick="1"/>
              <a:hlinkHover r:id="" action="ppaction://noaction" highlightClick="1"/>
              <a:extLst>
                <a:ext uri="{FF2B5EF4-FFF2-40B4-BE49-F238E27FC236}">
                  <a16:creationId xmlns:a16="http://schemas.microsoft.com/office/drawing/2014/main" id="{CC153915-5FF4-4860-BF1C-51D5D005E107}"/>
                </a:ext>
              </a:extLst>
            </p:cNvPr>
            <p:cNvSpPr>
              <a:spLocks noChangeAspect="1"/>
            </p:cNvSpPr>
            <p:nvPr/>
          </p:nvSpPr>
          <p:spPr bwMode="auto">
            <a:xfrm rot="180000">
              <a:off x="5311550" y="5495077"/>
              <a:ext cx="1162552" cy="1016602"/>
            </a:xfrm>
            <a:custGeom>
              <a:avLst/>
              <a:gdLst>
                <a:gd name="T0" fmla="*/ 161 w 548"/>
                <a:gd name="T1" fmla="*/ 65 h 455"/>
                <a:gd name="T2" fmla="*/ 168 w 548"/>
                <a:gd name="T3" fmla="*/ 36 h 455"/>
                <a:gd name="T4" fmla="*/ 219 w 548"/>
                <a:gd name="T5" fmla="*/ 52 h 455"/>
                <a:gd name="T6" fmla="*/ 216 w 548"/>
                <a:gd name="T7" fmla="*/ 28 h 455"/>
                <a:gd name="T8" fmla="*/ 238 w 548"/>
                <a:gd name="T9" fmla="*/ 2 h 455"/>
                <a:gd name="T10" fmla="*/ 294 w 548"/>
                <a:gd name="T11" fmla="*/ 0 h 455"/>
                <a:gd name="T12" fmla="*/ 344 w 548"/>
                <a:gd name="T13" fmla="*/ 4 h 455"/>
                <a:gd name="T14" fmla="*/ 340 w 548"/>
                <a:gd name="T15" fmla="*/ 32 h 455"/>
                <a:gd name="T16" fmla="*/ 322 w 548"/>
                <a:gd name="T17" fmla="*/ 67 h 455"/>
                <a:gd name="T18" fmla="*/ 406 w 548"/>
                <a:gd name="T19" fmla="*/ 45 h 455"/>
                <a:gd name="T20" fmla="*/ 440 w 548"/>
                <a:gd name="T21" fmla="*/ 52 h 455"/>
                <a:gd name="T22" fmla="*/ 435 w 548"/>
                <a:gd name="T23" fmla="*/ 26 h 455"/>
                <a:gd name="T24" fmla="*/ 492 w 548"/>
                <a:gd name="T25" fmla="*/ 43 h 455"/>
                <a:gd name="T26" fmla="*/ 525 w 548"/>
                <a:gd name="T27" fmla="*/ 67 h 455"/>
                <a:gd name="T28" fmla="*/ 532 w 548"/>
                <a:gd name="T29" fmla="*/ 127 h 455"/>
                <a:gd name="T30" fmla="*/ 507 w 548"/>
                <a:gd name="T31" fmla="*/ 154 h 455"/>
                <a:gd name="T32" fmla="*/ 460 w 548"/>
                <a:gd name="T33" fmla="*/ 195 h 455"/>
                <a:gd name="T34" fmla="*/ 436 w 548"/>
                <a:gd name="T35" fmla="*/ 203 h 455"/>
                <a:gd name="T36" fmla="*/ 426 w 548"/>
                <a:gd name="T37" fmla="*/ 207 h 455"/>
                <a:gd name="T38" fmla="*/ 386 w 548"/>
                <a:gd name="T39" fmla="*/ 221 h 455"/>
                <a:gd name="T40" fmla="*/ 358 w 548"/>
                <a:gd name="T41" fmla="*/ 224 h 455"/>
                <a:gd name="T42" fmla="*/ 283 w 548"/>
                <a:gd name="T43" fmla="*/ 214 h 455"/>
                <a:gd name="T44" fmla="*/ 293 w 548"/>
                <a:gd name="T45" fmla="*/ 267 h 455"/>
                <a:gd name="T46" fmla="*/ 246 w 548"/>
                <a:gd name="T47" fmla="*/ 302 h 455"/>
                <a:gd name="T48" fmla="*/ 198 w 548"/>
                <a:gd name="T49" fmla="*/ 316 h 455"/>
                <a:gd name="T50" fmla="*/ 142 w 548"/>
                <a:gd name="T51" fmla="*/ 338 h 455"/>
                <a:gd name="T52" fmla="*/ 54 w 548"/>
                <a:gd name="T53" fmla="*/ 380 h 455"/>
                <a:gd name="T54" fmla="*/ 67 w 548"/>
                <a:gd name="T55" fmla="*/ 438 h 455"/>
                <a:gd name="T56" fmla="*/ 26 w 548"/>
                <a:gd name="T57" fmla="*/ 453 h 455"/>
                <a:gd name="T58" fmla="*/ 5 w 548"/>
                <a:gd name="T59" fmla="*/ 372 h 455"/>
                <a:gd name="T60" fmla="*/ 24 w 548"/>
                <a:gd name="T61" fmla="*/ 325 h 455"/>
                <a:gd name="T62" fmla="*/ 46 w 548"/>
                <a:gd name="T63" fmla="*/ 303 h 455"/>
                <a:gd name="T64" fmla="*/ 74 w 548"/>
                <a:gd name="T65" fmla="*/ 265 h 455"/>
                <a:gd name="T66" fmla="*/ 115 w 548"/>
                <a:gd name="T67" fmla="*/ 187 h 455"/>
                <a:gd name="T68" fmla="*/ 146 w 548"/>
                <a:gd name="T69" fmla="*/ 128 h 455"/>
                <a:gd name="T70" fmla="*/ 146 w 548"/>
                <a:gd name="T71" fmla="*/ 7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8" h="455">
                  <a:moveTo>
                    <a:pt x="146" y="77"/>
                  </a:moveTo>
                  <a:lnTo>
                    <a:pt x="161" y="65"/>
                  </a:lnTo>
                  <a:lnTo>
                    <a:pt x="161" y="43"/>
                  </a:lnTo>
                  <a:lnTo>
                    <a:pt x="168" y="36"/>
                  </a:lnTo>
                  <a:lnTo>
                    <a:pt x="187" y="38"/>
                  </a:lnTo>
                  <a:lnTo>
                    <a:pt x="219" y="52"/>
                  </a:lnTo>
                  <a:lnTo>
                    <a:pt x="224" y="41"/>
                  </a:lnTo>
                  <a:lnTo>
                    <a:pt x="216" y="28"/>
                  </a:lnTo>
                  <a:lnTo>
                    <a:pt x="219" y="19"/>
                  </a:lnTo>
                  <a:lnTo>
                    <a:pt x="238" y="2"/>
                  </a:lnTo>
                  <a:lnTo>
                    <a:pt x="274" y="12"/>
                  </a:lnTo>
                  <a:lnTo>
                    <a:pt x="294" y="0"/>
                  </a:lnTo>
                  <a:lnTo>
                    <a:pt x="309" y="14"/>
                  </a:lnTo>
                  <a:lnTo>
                    <a:pt x="344" y="4"/>
                  </a:lnTo>
                  <a:lnTo>
                    <a:pt x="350" y="18"/>
                  </a:lnTo>
                  <a:lnTo>
                    <a:pt x="340" y="32"/>
                  </a:lnTo>
                  <a:lnTo>
                    <a:pt x="322" y="60"/>
                  </a:lnTo>
                  <a:lnTo>
                    <a:pt x="322" y="67"/>
                  </a:lnTo>
                  <a:lnTo>
                    <a:pt x="332" y="74"/>
                  </a:lnTo>
                  <a:lnTo>
                    <a:pt x="406" y="45"/>
                  </a:lnTo>
                  <a:lnTo>
                    <a:pt x="433" y="60"/>
                  </a:lnTo>
                  <a:lnTo>
                    <a:pt x="440" y="52"/>
                  </a:lnTo>
                  <a:lnTo>
                    <a:pt x="433" y="36"/>
                  </a:lnTo>
                  <a:lnTo>
                    <a:pt x="435" y="26"/>
                  </a:lnTo>
                  <a:lnTo>
                    <a:pt x="483" y="36"/>
                  </a:lnTo>
                  <a:lnTo>
                    <a:pt x="492" y="43"/>
                  </a:lnTo>
                  <a:lnTo>
                    <a:pt x="506" y="41"/>
                  </a:lnTo>
                  <a:lnTo>
                    <a:pt x="525" y="67"/>
                  </a:lnTo>
                  <a:lnTo>
                    <a:pt x="547" y="115"/>
                  </a:lnTo>
                  <a:lnTo>
                    <a:pt x="532" y="127"/>
                  </a:lnTo>
                  <a:lnTo>
                    <a:pt x="520" y="150"/>
                  </a:lnTo>
                  <a:lnTo>
                    <a:pt x="507" y="154"/>
                  </a:lnTo>
                  <a:lnTo>
                    <a:pt x="497" y="177"/>
                  </a:lnTo>
                  <a:lnTo>
                    <a:pt x="460" y="195"/>
                  </a:lnTo>
                  <a:lnTo>
                    <a:pt x="446" y="187"/>
                  </a:lnTo>
                  <a:lnTo>
                    <a:pt x="436" y="203"/>
                  </a:lnTo>
                  <a:lnTo>
                    <a:pt x="436" y="207"/>
                  </a:lnTo>
                  <a:lnTo>
                    <a:pt x="426" y="207"/>
                  </a:lnTo>
                  <a:lnTo>
                    <a:pt x="405" y="207"/>
                  </a:lnTo>
                  <a:lnTo>
                    <a:pt x="386" y="221"/>
                  </a:lnTo>
                  <a:lnTo>
                    <a:pt x="373" y="213"/>
                  </a:lnTo>
                  <a:lnTo>
                    <a:pt x="358" y="224"/>
                  </a:lnTo>
                  <a:lnTo>
                    <a:pt x="317" y="241"/>
                  </a:lnTo>
                  <a:lnTo>
                    <a:pt x="283" y="214"/>
                  </a:lnTo>
                  <a:lnTo>
                    <a:pt x="280" y="236"/>
                  </a:lnTo>
                  <a:lnTo>
                    <a:pt x="293" y="267"/>
                  </a:lnTo>
                  <a:lnTo>
                    <a:pt x="262" y="279"/>
                  </a:lnTo>
                  <a:lnTo>
                    <a:pt x="246" y="302"/>
                  </a:lnTo>
                  <a:lnTo>
                    <a:pt x="214" y="309"/>
                  </a:lnTo>
                  <a:lnTo>
                    <a:pt x="198" y="316"/>
                  </a:lnTo>
                  <a:lnTo>
                    <a:pt x="165" y="316"/>
                  </a:lnTo>
                  <a:lnTo>
                    <a:pt x="142" y="338"/>
                  </a:lnTo>
                  <a:lnTo>
                    <a:pt x="83" y="359"/>
                  </a:lnTo>
                  <a:lnTo>
                    <a:pt x="54" y="380"/>
                  </a:lnTo>
                  <a:lnTo>
                    <a:pt x="40" y="394"/>
                  </a:lnTo>
                  <a:lnTo>
                    <a:pt x="67" y="438"/>
                  </a:lnTo>
                  <a:lnTo>
                    <a:pt x="48" y="454"/>
                  </a:lnTo>
                  <a:lnTo>
                    <a:pt x="26" y="453"/>
                  </a:lnTo>
                  <a:lnTo>
                    <a:pt x="0" y="406"/>
                  </a:lnTo>
                  <a:lnTo>
                    <a:pt x="5" y="372"/>
                  </a:lnTo>
                  <a:lnTo>
                    <a:pt x="5" y="356"/>
                  </a:lnTo>
                  <a:lnTo>
                    <a:pt x="24" y="325"/>
                  </a:lnTo>
                  <a:lnTo>
                    <a:pt x="48" y="319"/>
                  </a:lnTo>
                  <a:lnTo>
                    <a:pt x="46" y="303"/>
                  </a:lnTo>
                  <a:lnTo>
                    <a:pt x="71" y="293"/>
                  </a:lnTo>
                  <a:lnTo>
                    <a:pt x="74" y="265"/>
                  </a:lnTo>
                  <a:lnTo>
                    <a:pt x="117" y="231"/>
                  </a:lnTo>
                  <a:lnTo>
                    <a:pt x="115" y="187"/>
                  </a:lnTo>
                  <a:lnTo>
                    <a:pt x="147" y="144"/>
                  </a:lnTo>
                  <a:lnTo>
                    <a:pt x="146" y="128"/>
                  </a:lnTo>
                  <a:lnTo>
                    <a:pt x="157" y="112"/>
                  </a:lnTo>
                  <a:lnTo>
                    <a:pt x="146" y="77"/>
                  </a:lnTo>
                  <a:lnTo>
                    <a:pt x="146" y="77"/>
                  </a:lnTo>
                </a:path>
              </a:pathLst>
            </a:custGeom>
            <a:solidFill>
              <a:srgbClr val="005197"/>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1" name="广西">
              <a:hlinkClick r:id="" action="ppaction://macro?name=Slide1.广西_click" highlightClick="1"/>
              <a:hlinkHover r:id="" action="ppaction://noaction" highlightClick="1"/>
              <a:extLst>
                <a:ext uri="{FF2B5EF4-FFF2-40B4-BE49-F238E27FC236}">
                  <a16:creationId xmlns:a16="http://schemas.microsoft.com/office/drawing/2014/main" id="{9FF61923-5211-41DF-A5E7-ECE915A56AE6}"/>
                </a:ext>
              </a:extLst>
            </p:cNvPr>
            <p:cNvSpPr>
              <a:spLocks noChangeAspect="1"/>
            </p:cNvSpPr>
            <p:nvPr/>
          </p:nvSpPr>
          <p:spPr bwMode="auto">
            <a:xfrm rot="180000">
              <a:off x="4453853" y="5354660"/>
              <a:ext cx="1195393" cy="898306"/>
            </a:xfrm>
            <a:custGeom>
              <a:avLst/>
              <a:gdLst>
                <a:gd name="T0" fmla="*/ 26 w 568"/>
                <a:gd name="T1" fmla="*/ 159 h 410"/>
                <a:gd name="T2" fmla="*/ 63 w 568"/>
                <a:gd name="T3" fmla="*/ 141 h 410"/>
                <a:gd name="T4" fmla="*/ 122 w 568"/>
                <a:gd name="T5" fmla="*/ 157 h 410"/>
                <a:gd name="T6" fmla="*/ 134 w 568"/>
                <a:gd name="T7" fmla="*/ 131 h 410"/>
                <a:gd name="T8" fmla="*/ 216 w 568"/>
                <a:gd name="T9" fmla="*/ 99 h 410"/>
                <a:gd name="T10" fmla="*/ 283 w 568"/>
                <a:gd name="T11" fmla="*/ 81 h 410"/>
                <a:gd name="T12" fmla="*/ 311 w 568"/>
                <a:gd name="T13" fmla="*/ 88 h 410"/>
                <a:gd name="T14" fmla="*/ 334 w 568"/>
                <a:gd name="T15" fmla="*/ 71 h 410"/>
                <a:gd name="T16" fmla="*/ 342 w 568"/>
                <a:gd name="T17" fmla="*/ 55 h 410"/>
                <a:gd name="T18" fmla="*/ 370 w 568"/>
                <a:gd name="T19" fmla="*/ 35 h 410"/>
                <a:gd name="T20" fmla="*/ 407 w 568"/>
                <a:gd name="T21" fmla="*/ 15 h 410"/>
                <a:gd name="T22" fmla="*/ 423 w 568"/>
                <a:gd name="T23" fmla="*/ 33 h 410"/>
                <a:gd name="T24" fmla="*/ 458 w 568"/>
                <a:gd name="T25" fmla="*/ 7 h 410"/>
                <a:gd name="T26" fmla="*/ 495 w 568"/>
                <a:gd name="T27" fmla="*/ 7 h 410"/>
                <a:gd name="T28" fmla="*/ 514 w 568"/>
                <a:gd name="T29" fmla="*/ 37 h 410"/>
                <a:gd name="T30" fmla="*/ 492 w 568"/>
                <a:gd name="T31" fmla="*/ 90 h 410"/>
                <a:gd name="T32" fmla="*/ 492 w 568"/>
                <a:gd name="T33" fmla="*/ 114 h 410"/>
                <a:gd name="T34" fmla="*/ 529 w 568"/>
                <a:gd name="T35" fmla="*/ 133 h 410"/>
                <a:gd name="T36" fmla="*/ 556 w 568"/>
                <a:gd name="T37" fmla="*/ 124 h 410"/>
                <a:gd name="T38" fmla="*/ 556 w 568"/>
                <a:gd name="T39" fmla="*/ 175 h 410"/>
                <a:gd name="T40" fmla="*/ 525 w 568"/>
                <a:gd name="T41" fmla="*/ 234 h 410"/>
                <a:gd name="T42" fmla="*/ 484 w 568"/>
                <a:gd name="T43" fmla="*/ 312 h 410"/>
                <a:gd name="T44" fmla="*/ 456 w 568"/>
                <a:gd name="T45" fmla="*/ 350 h 410"/>
                <a:gd name="T46" fmla="*/ 434 w 568"/>
                <a:gd name="T47" fmla="*/ 372 h 410"/>
                <a:gd name="T48" fmla="*/ 368 w 568"/>
                <a:gd name="T49" fmla="*/ 409 h 410"/>
                <a:gd name="T50" fmla="*/ 317 w 568"/>
                <a:gd name="T51" fmla="*/ 380 h 410"/>
                <a:gd name="T52" fmla="*/ 264 w 568"/>
                <a:gd name="T53" fmla="*/ 408 h 410"/>
                <a:gd name="T54" fmla="*/ 178 w 568"/>
                <a:gd name="T55" fmla="*/ 376 h 410"/>
                <a:gd name="T56" fmla="*/ 182 w 568"/>
                <a:gd name="T57" fmla="*/ 317 h 410"/>
                <a:gd name="T58" fmla="*/ 142 w 568"/>
                <a:gd name="T59" fmla="*/ 304 h 410"/>
                <a:gd name="T60" fmla="*/ 114 w 568"/>
                <a:gd name="T61" fmla="*/ 304 h 410"/>
                <a:gd name="T62" fmla="*/ 98 w 568"/>
                <a:gd name="T63" fmla="*/ 261 h 410"/>
                <a:gd name="T64" fmla="*/ 124 w 568"/>
                <a:gd name="T65" fmla="*/ 254 h 410"/>
                <a:gd name="T66" fmla="*/ 122 w 568"/>
                <a:gd name="T67" fmla="*/ 218 h 410"/>
                <a:gd name="T68" fmla="*/ 48 w 568"/>
                <a:gd name="T69" fmla="*/ 188 h 410"/>
                <a:gd name="T70" fmla="*/ 13 w 568"/>
                <a:gd name="T71" fmla="*/ 188 h 410"/>
                <a:gd name="T72" fmla="*/ 2 w 568"/>
                <a:gd name="T73" fmla="*/ 15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8" h="410">
                  <a:moveTo>
                    <a:pt x="2" y="157"/>
                  </a:moveTo>
                  <a:lnTo>
                    <a:pt x="26" y="159"/>
                  </a:lnTo>
                  <a:lnTo>
                    <a:pt x="52" y="135"/>
                  </a:lnTo>
                  <a:lnTo>
                    <a:pt x="63" y="141"/>
                  </a:lnTo>
                  <a:lnTo>
                    <a:pt x="114" y="162"/>
                  </a:lnTo>
                  <a:lnTo>
                    <a:pt x="122" y="157"/>
                  </a:lnTo>
                  <a:lnTo>
                    <a:pt x="124" y="140"/>
                  </a:lnTo>
                  <a:lnTo>
                    <a:pt x="134" y="131"/>
                  </a:lnTo>
                  <a:lnTo>
                    <a:pt x="204" y="85"/>
                  </a:lnTo>
                  <a:lnTo>
                    <a:pt x="216" y="99"/>
                  </a:lnTo>
                  <a:lnTo>
                    <a:pt x="259" y="112"/>
                  </a:lnTo>
                  <a:lnTo>
                    <a:pt x="283" y="81"/>
                  </a:lnTo>
                  <a:lnTo>
                    <a:pt x="294" y="88"/>
                  </a:lnTo>
                  <a:lnTo>
                    <a:pt x="311" y="88"/>
                  </a:lnTo>
                  <a:lnTo>
                    <a:pt x="311" y="79"/>
                  </a:lnTo>
                  <a:lnTo>
                    <a:pt x="334" y="71"/>
                  </a:lnTo>
                  <a:lnTo>
                    <a:pt x="334" y="65"/>
                  </a:lnTo>
                  <a:lnTo>
                    <a:pt x="342" y="55"/>
                  </a:lnTo>
                  <a:lnTo>
                    <a:pt x="347" y="56"/>
                  </a:lnTo>
                  <a:lnTo>
                    <a:pt x="370" y="35"/>
                  </a:lnTo>
                  <a:lnTo>
                    <a:pt x="389" y="39"/>
                  </a:lnTo>
                  <a:lnTo>
                    <a:pt x="407" y="15"/>
                  </a:lnTo>
                  <a:lnTo>
                    <a:pt x="415" y="35"/>
                  </a:lnTo>
                  <a:lnTo>
                    <a:pt x="423" y="33"/>
                  </a:lnTo>
                  <a:lnTo>
                    <a:pt x="452" y="6"/>
                  </a:lnTo>
                  <a:lnTo>
                    <a:pt x="458" y="7"/>
                  </a:lnTo>
                  <a:lnTo>
                    <a:pt x="472" y="0"/>
                  </a:lnTo>
                  <a:lnTo>
                    <a:pt x="495" y="7"/>
                  </a:lnTo>
                  <a:lnTo>
                    <a:pt x="495" y="33"/>
                  </a:lnTo>
                  <a:lnTo>
                    <a:pt x="514" y="37"/>
                  </a:lnTo>
                  <a:lnTo>
                    <a:pt x="509" y="63"/>
                  </a:lnTo>
                  <a:lnTo>
                    <a:pt x="492" y="90"/>
                  </a:lnTo>
                  <a:lnTo>
                    <a:pt x="484" y="114"/>
                  </a:lnTo>
                  <a:lnTo>
                    <a:pt x="492" y="114"/>
                  </a:lnTo>
                  <a:lnTo>
                    <a:pt x="511" y="95"/>
                  </a:lnTo>
                  <a:lnTo>
                    <a:pt x="529" y="133"/>
                  </a:lnTo>
                  <a:lnTo>
                    <a:pt x="542" y="124"/>
                  </a:lnTo>
                  <a:lnTo>
                    <a:pt x="556" y="124"/>
                  </a:lnTo>
                  <a:lnTo>
                    <a:pt x="567" y="159"/>
                  </a:lnTo>
                  <a:lnTo>
                    <a:pt x="556" y="175"/>
                  </a:lnTo>
                  <a:lnTo>
                    <a:pt x="557" y="191"/>
                  </a:lnTo>
                  <a:lnTo>
                    <a:pt x="525" y="234"/>
                  </a:lnTo>
                  <a:lnTo>
                    <a:pt x="527" y="278"/>
                  </a:lnTo>
                  <a:lnTo>
                    <a:pt x="484" y="312"/>
                  </a:lnTo>
                  <a:lnTo>
                    <a:pt x="481" y="340"/>
                  </a:lnTo>
                  <a:lnTo>
                    <a:pt x="456" y="350"/>
                  </a:lnTo>
                  <a:lnTo>
                    <a:pt x="458" y="366"/>
                  </a:lnTo>
                  <a:lnTo>
                    <a:pt x="434" y="372"/>
                  </a:lnTo>
                  <a:lnTo>
                    <a:pt x="415" y="403"/>
                  </a:lnTo>
                  <a:lnTo>
                    <a:pt x="368" y="409"/>
                  </a:lnTo>
                  <a:lnTo>
                    <a:pt x="342" y="390"/>
                  </a:lnTo>
                  <a:lnTo>
                    <a:pt x="317" y="380"/>
                  </a:lnTo>
                  <a:lnTo>
                    <a:pt x="289" y="406"/>
                  </a:lnTo>
                  <a:lnTo>
                    <a:pt x="264" y="408"/>
                  </a:lnTo>
                  <a:lnTo>
                    <a:pt x="236" y="409"/>
                  </a:lnTo>
                  <a:lnTo>
                    <a:pt x="178" y="376"/>
                  </a:lnTo>
                  <a:lnTo>
                    <a:pt x="167" y="347"/>
                  </a:lnTo>
                  <a:lnTo>
                    <a:pt x="182" y="317"/>
                  </a:lnTo>
                  <a:lnTo>
                    <a:pt x="164" y="304"/>
                  </a:lnTo>
                  <a:lnTo>
                    <a:pt x="142" y="304"/>
                  </a:lnTo>
                  <a:lnTo>
                    <a:pt x="137" y="299"/>
                  </a:lnTo>
                  <a:lnTo>
                    <a:pt x="114" y="304"/>
                  </a:lnTo>
                  <a:lnTo>
                    <a:pt x="89" y="288"/>
                  </a:lnTo>
                  <a:lnTo>
                    <a:pt x="98" y="261"/>
                  </a:lnTo>
                  <a:lnTo>
                    <a:pt x="117" y="260"/>
                  </a:lnTo>
                  <a:lnTo>
                    <a:pt x="124" y="254"/>
                  </a:lnTo>
                  <a:lnTo>
                    <a:pt x="130" y="231"/>
                  </a:lnTo>
                  <a:lnTo>
                    <a:pt x="122" y="218"/>
                  </a:lnTo>
                  <a:lnTo>
                    <a:pt x="58" y="206"/>
                  </a:lnTo>
                  <a:lnTo>
                    <a:pt x="48" y="188"/>
                  </a:lnTo>
                  <a:lnTo>
                    <a:pt x="29" y="188"/>
                  </a:lnTo>
                  <a:lnTo>
                    <a:pt x="13" y="188"/>
                  </a:lnTo>
                  <a:lnTo>
                    <a:pt x="0" y="167"/>
                  </a:lnTo>
                  <a:lnTo>
                    <a:pt x="2" y="157"/>
                  </a:lnTo>
                  <a:lnTo>
                    <a:pt x="2" y="157"/>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2" name="福建">
              <a:hlinkClick r:id="" action="ppaction://macro?name=Slide1.福建_click" highlightClick="1"/>
              <a:hlinkHover r:id="" action="ppaction://noaction" highlightClick="1"/>
              <a:extLst>
                <a:ext uri="{FF2B5EF4-FFF2-40B4-BE49-F238E27FC236}">
                  <a16:creationId xmlns:a16="http://schemas.microsoft.com/office/drawing/2014/main" id="{C4910B83-A452-45F2-87E1-AB0E1ABC203C}"/>
                </a:ext>
              </a:extLst>
            </p:cNvPr>
            <p:cNvSpPr>
              <a:spLocks noChangeAspect="1"/>
            </p:cNvSpPr>
            <p:nvPr/>
          </p:nvSpPr>
          <p:spPr bwMode="auto">
            <a:xfrm rot="180000">
              <a:off x="6265864" y="4928337"/>
              <a:ext cx="656809" cy="857641"/>
            </a:xfrm>
            <a:custGeom>
              <a:avLst/>
              <a:gdLst>
                <a:gd name="T0" fmla="*/ 0 w 309"/>
                <a:gd name="T1" fmla="*/ 299 h 389"/>
                <a:gd name="T2" fmla="*/ 11 w 309"/>
                <a:gd name="T3" fmla="*/ 232 h 389"/>
                <a:gd name="T4" fmla="*/ 22 w 309"/>
                <a:gd name="T5" fmla="*/ 214 h 389"/>
                <a:gd name="T6" fmla="*/ 26 w 309"/>
                <a:gd name="T7" fmla="*/ 195 h 389"/>
                <a:gd name="T8" fmla="*/ 41 w 309"/>
                <a:gd name="T9" fmla="*/ 168 h 389"/>
                <a:gd name="T10" fmla="*/ 33 w 309"/>
                <a:gd name="T11" fmla="*/ 157 h 389"/>
                <a:gd name="T12" fmla="*/ 35 w 309"/>
                <a:gd name="T13" fmla="*/ 134 h 389"/>
                <a:gd name="T14" fmla="*/ 66 w 309"/>
                <a:gd name="T15" fmla="*/ 98 h 389"/>
                <a:gd name="T16" fmla="*/ 63 w 309"/>
                <a:gd name="T17" fmla="*/ 75 h 389"/>
                <a:gd name="T18" fmla="*/ 85 w 309"/>
                <a:gd name="T19" fmla="*/ 40 h 389"/>
                <a:gd name="T20" fmla="*/ 105 w 309"/>
                <a:gd name="T21" fmla="*/ 45 h 389"/>
                <a:gd name="T22" fmla="*/ 146 w 309"/>
                <a:gd name="T23" fmla="*/ 16 h 389"/>
                <a:gd name="T24" fmla="*/ 153 w 309"/>
                <a:gd name="T25" fmla="*/ 0 h 389"/>
                <a:gd name="T26" fmla="*/ 177 w 309"/>
                <a:gd name="T27" fmla="*/ 5 h 389"/>
                <a:gd name="T28" fmla="*/ 190 w 309"/>
                <a:gd name="T29" fmla="*/ 37 h 389"/>
                <a:gd name="T30" fmla="*/ 201 w 309"/>
                <a:gd name="T31" fmla="*/ 61 h 389"/>
                <a:gd name="T32" fmla="*/ 226 w 309"/>
                <a:gd name="T33" fmla="*/ 61 h 389"/>
                <a:gd name="T34" fmla="*/ 244 w 309"/>
                <a:gd name="T35" fmla="*/ 40 h 389"/>
                <a:gd name="T36" fmla="*/ 267 w 309"/>
                <a:gd name="T37" fmla="*/ 64 h 389"/>
                <a:gd name="T38" fmla="*/ 308 w 309"/>
                <a:gd name="T39" fmla="*/ 48 h 389"/>
                <a:gd name="T40" fmla="*/ 282 w 309"/>
                <a:gd name="T41" fmla="*/ 112 h 389"/>
                <a:gd name="T42" fmla="*/ 267 w 309"/>
                <a:gd name="T43" fmla="*/ 104 h 389"/>
                <a:gd name="T44" fmla="*/ 256 w 309"/>
                <a:gd name="T45" fmla="*/ 109 h 389"/>
                <a:gd name="T46" fmla="*/ 255 w 309"/>
                <a:gd name="T47" fmla="*/ 115 h 389"/>
                <a:gd name="T48" fmla="*/ 269 w 309"/>
                <a:gd name="T49" fmla="*/ 131 h 389"/>
                <a:gd name="T50" fmla="*/ 266 w 309"/>
                <a:gd name="T51" fmla="*/ 189 h 389"/>
                <a:gd name="T52" fmla="*/ 269 w 309"/>
                <a:gd name="T53" fmla="*/ 208 h 389"/>
                <a:gd name="T54" fmla="*/ 266 w 309"/>
                <a:gd name="T55" fmla="*/ 213 h 389"/>
                <a:gd name="T56" fmla="*/ 249 w 309"/>
                <a:gd name="T57" fmla="*/ 209 h 389"/>
                <a:gd name="T58" fmla="*/ 238 w 309"/>
                <a:gd name="T59" fmla="*/ 220 h 389"/>
                <a:gd name="T60" fmla="*/ 245 w 309"/>
                <a:gd name="T61" fmla="*/ 235 h 389"/>
                <a:gd name="T62" fmla="*/ 225 w 309"/>
                <a:gd name="T63" fmla="*/ 255 h 389"/>
                <a:gd name="T64" fmla="*/ 229 w 309"/>
                <a:gd name="T65" fmla="*/ 263 h 389"/>
                <a:gd name="T66" fmla="*/ 208 w 309"/>
                <a:gd name="T67" fmla="*/ 273 h 389"/>
                <a:gd name="T68" fmla="*/ 211 w 309"/>
                <a:gd name="T69" fmla="*/ 289 h 389"/>
                <a:gd name="T70" fmla="*/ 205 w 309"/>
                <a:gd name="T71" fmla="*/ 296 h 389"/>
                <a:gd name="T72" fmla="*/ 177 w 309"/>
                <a:gd name="T73" fmla="*/ 296 h 389"/>
                <a:gd name="T74" fmla="*/ 162 w 309"/>
                <a:gd name="T75" fmla="*/ 309 h 389"/>
                <a:gd name="T76" fmla="*/ 160 w 309"/>
                <a:gd name="T77" fmla="*/ 314 h 389"/>
                <a:gd name="T78" fmla="*/ 173 w 309"/>
                <a:gd name="T79" fmla="*/ 323 h 389"/>
                <a:gd name="T80" fmla="*/ 159 w 309"/>
                <a:gd name="T81" fmla="*/ 345 h 389"/>
                <a:gd name="T82" fmla="*/ 140 w 309"/>
                <a:gd name="T83" fmla="*/ 370 h 389"/>
                <a:gd name="T84" fmla="*/ 132 w 309"/>
                <a:gd name="T85" fmla="*/ 367 h 389"/>
                <a:gd name="T86" fmla="*/ 112 w 309"/>
                <a:gd name="T87" fmla="*/ 388 h 389"/>
                <a:gd name="T88" fmla="*/ 90 w 309"/>
                <a:gd name="T89" fmla="*/ 340 h 389"/>
                <a:gd name="T90" fmla="*/ 71 w 309"/>
                <a:gd name="T91" fmla="*/ 314 h 389"/>
                <a:gd name="T92" fmla="*/ 57 w 309"/>
                <a:gd name="T93" fmla="*/ 316 h 389"/>
                <a:gd name="T94" fmla="*/ 48 w 309"/>
                <a:gd name="T95" fmla="*/ 309 h 389"/>
                <a:gd name="T96" fmla="*/ 0 w 309"/>
                <a:gd name="T97" fmla="*/ 299 h 389"/>
                <a:gd name="T98" fmla="*/ 0 w 309"/>
                <a:gd name="T99" fmla="*/ 29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9" h="389">
                  <a:moveTo>
                    <a:pt x="0" y="299"/>
                  </a:moveTo>
                  <a:lnTo>
                    <a:pt x="11" y="232"/>
                  </a:lnTo>
                  <a:lnTo>
                    <a:pt x="22" y="214"/>
                  </a:lnTo>
                  <a:lnTo>
                    <a:pt x="26" y="195"/>
                  </a:lnTo>
                  <a:lnTo>
                    <a:pt x="41" y="168"/>
                  </a:lnTo>
                  <a:lnTo>
                    <a:pt x="33" y="157"/>
                  </a:lnTo>
                  <a:lnTo>
                    <a:pt x="35" y="134"/>
                  </a:lnTo>
                  <a:lnTo>
                    <a:pt x="66" y="98"/>
                  </a:lnTo>
                  <a:lnTo>
                    <a:pt x="63" y="75"/>
                  </a:lnTo>
                  <a:lnTo>
                    <a:pt x="85" y="40"/>
                  </a:lnTo>
                  <a:lnTo>
                    <a:pt x="105" y="45"/>
                  </a:lnTo>
                  <a:lnTo>
                    <a:pt x="146" y="16"/>
                  </a:lnTo>
                  <a:lnTo>
                    <a:pt x="153" y="0"/>
                  </a:lnTo>
                  <a:lnTo>
                    <a:pt x="177" y="5"/>
                  </a:lnTo>
                  <a:lnTo>
                    <a:pt x="190" y="37"/>
                  </a:lnTo>
                  <a:lnTo>
                    <a:pt x="201" y="61"/>
                  </a:lnTo>
                  <a:lnTo>
                    <a:pt x="226" y="61"/>
                  </a:lnTo>
                  <a:lnTo>
                    <a:pt x="244" y="40"/>
                  </a:lnTo>
                  <a:lnTo>
                    <a:pt x="267" y="64"/>
                  </a:lnTo>
                  <a:lnTo>
                    <a:pt x="308" y="48"/>
                  </a:lnTo>
                  <a:lnTo>
                    <a:pt x="282" y="112"/>
                  </a:lnTo>
                  <a:lnTo>
                    <a:pt x="267" y="104"/>
                  </a:lnTo>
                  <a:lnTo>
                    <a:pt x="256" y="109"/>
                  </a:lnTo>
                  <a:lnTo>
                    <a:pt x="255" y="115"/>
                  </a:lnTo>
                  <a:lnTo>
                    <a:pt x="269" y="131"/>
                  </a:lnTo>
                  <a:lnTo>
                    <a:pt x="266" y="189"/>
                  </a:lnTo>
                  <a:lnTo>
                    <a:pt x="269" y="208"/>
                  </a:lnTo>
                  <a:lnTo>
                    <a:pt x="266" y="213"/>
                  </a:lnTo>
                  <a:lnTo>
                    <a:pt x="249" y="209"/>
                  </a:lnTo>
                  <a:lnTo>
                    <a:pt x="238" y="220"/>
                  </a:lnTo>
                  <a:lnTo>
                    <a:pt x="245" y="235"/>
                  </a:lnTo>
                  <a:lnTo>
                    <a:pt x="225" y="255"/>
                  </a:lnTo>
                  <a:lnTo>
                    <a:pt x="229" y="263"/>
                  </a:lnTo>
                  <a:lnTo>
                    <a:pt x="208" y="273"/>
                  </a:lnTo>
                  <a:lnTo>
                    <a:pt x="211" y="289"/>
                  </a:lnTo>
                  <a:lnTo>
                    <a:pt x="205" y="296"/>
                  </a:lnTo>
                  <a:lnTo>
                    <a:pt x="177" y="296"/>
                  </a:lnTo>
                  <a:lnTo>
                    <a:pt x="162" y="309"/>
                  </a:lnTo>
                  <a:lnTo>
                    <a:pt x="160" y="314"/>
                  </a:lnTo>
                  <a:lnTo>
                    <a:pt x="173" y="323"/>
                  </a:lnTo>
                  <a:lnTo>
                    <a:pt x="159" y="345"/>
                  </a:lnTo>
                  <a:lnTo>
                    <a:pt x="140" y="370"/>
                  </a:lnTo>
                  <a:lnTo>
                    <a:pt x="132" y="367"/>
                  </a:lnTo>
                  <a:lnTo>
                    <a:pt x="112" y="388"/>
                  </a:lnTo>
                  <a:lnTo>
                    <a:pt x="90" y="340"/>
                  </a:lnTo>
                  <a:lnTo>
                    <a:pt x="71" y="314"/>
                  </a:lnTo>
                  <a:lnTo>
                    <a:pt x="57" y="316"/>
                  </a:lnTo>
                  <a:lnTo>
                    <a:pt x="48" y="309"/>
                  </a:lnTo>
                  <a:lnTo>
                    <a:pt x="0" y="299"/>
                  </a:lnTo>
                  <a:lnTo>
                    <a:pt x="0" y="299"/>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3" name="江西">
              <a:hlinkClick r:id="" action="ppaction://macro?name=Slide1.江西_click" highlightClick="1"/>
              <a:hlinkHover r:id="" action="ppaction://noaction" highlightClick="1"/>
              <a:extLst>
                <a:ext uri="{FF2B5EF4-FFF2-40B4-BE49-F238E27FC236}">
                  <a16:creationId xmlns:a16="http://schemas.microsoft.com/office/drawing/2014/main" id="{0CF75B9F-BCDB-4DB2-BCE8-EC7C59D4A252}"/>
                </a:ext>
              </a:extLst>
            </p:cNvPr>
            <p:cNvSpPr>
              <a:spLocks noChangeAspect="1"/>
            </p:cNvSpPr>
            <p:nvPr/>
          </p:nvSpPr>
          <p:spPr bwMode="auto">
            <a:xfrm rot="180000">
              <a:off x="5874900" y="4635941"/>
              <a:ext cx="729058" cy="1053566"/>
            </a:xfrm>
            <a:custGeom>
              <a:avLst/>
              <a:gdLst>
                <a:gd name="T0" fmla="*/ 7 w 341"/>
                <a:gd name="T1" fmla="*/ 103 h 473"/>
                <a:gd name="T2" fmla="*/ 29 w 341"/>
                <a:gd name="T3" fmla="*/ 146 h 473"/>
                <a:gd name="T4" fmla="*/ 32 w 341"/>
                <a:gd name="T5" fmla="*/ 168 h 473"/>
                <a:gd name="T6" fmla="*/ 20 w 341"/>
                <a:gd name="T7" fmla="*/ 190 h 473"/>
                <a:gd name="T8" fmla="*/ 3 w 341"/>
                <a:gd name="T9" fmla="*/ 203 h 473"/>
                <a:gd name="T10" fmla="*/ 0 w 341"/>
                <a:gd name="T11" fmla="*/ 243 h 473"/>
                <a:gd name="T12" fmla="*/ 5 w 341"/>
                <a:gd name="T13" fmla="*/ 249 h 473"/>
                <a:gd name="T14" fmla="*/ 14 w 341"/>
                <a:gd name="T15" fmla="*/ 245 h 473"/>
                <a:gd name="T16" fmla="*/ 20 w 341"/>
                <a:gd name="T17" fmla="*/ 249 h 473"/>
                <a:gd name="T18" fmla="*/ 20 w 341"/>
                <a:gd name="T19" fmla="*/ 275 h 473"/>
                <a:gd name="T20" fmla="*/ 32 w 341"/>
                <a:gd name="T21" fmla="*/ 305 h 473"/>
                <a:gd name="T22" fmla="*/ 45 w 341"/>
                <a:gd name="T23" fmla="*/ 310 h 473"/>
                <a:gd name="T24" fmla="*/ 46 w 341"/>
                <a:gd name="T25" fmla="*/ 354 h 473"/>
                <a:gd name="T26" fmla="*/ 38 w 341"/>
                <a:gd name="T27" fmla="*/ 384 h 473"/>
                <a:gd name="T28" fmla="*/ 46 w 341"/>
                <a:gd name="T29" fmla="*/ 398 h 473"/>
                <a:gd name="T30" fmla="*/ 61 w 341"/>
                <a:gd name="T31" fmla="*/ 412 h 473"/>
                <a:gd name="T32" fmla="*/ 96 w 341"/>
                <a:gd name="T33" fmla="*/ 402 h 473"/>
                <a:gd name="T34" fmla="*/ 102 w 341"/>
                <a:gd name="T35" fmla="*/ 416 h 473"/>
                <a:gd name="T36" fmla="*/ 92 w 341"/>
                <a:gd name="T37" fmla="*/ 430 h 473"/>
                <a:gd name="T38" fmla="*/ 74 w 341"/>
                <a:gd name="T39" fmla="*/ 458 h 473"/>
                <a:gd name="T40" fmla="*/ 74 w 341"/>
                <a:gd name="T41" fmla="*/ 465 h 473"/>
                <a:gd name="T42" fmla="*/ 84 w 341"/>
                <a:gd name="T43" fmla="*/ 472 h 473"/>
                <a:gd name="T44" fmla="*/ 158 w 341"/>
                <a:gd name="T45" fmla="*/ 443 h 473"/>
                <a:gd name="T46" fmla="*/ 185 w 341"/>
                <a:gd name="T47" fmla="*/ 458 h 473"/>
                <a:gd name="T48" fmla="*/ 192 w 341"/>
                <a:gd name="T49" fmla="*/ 450 h 473"/>
                <a:gd name="T50" fmla="*/ 185 w 341"/>
                <a:gd name="T51" fmla="*/ 434 h 473"/>
                <a:gd name="T52" fmla="*/ 187 w 341"/>
                <a:gd name="T53" fmla="*/ 424 h 473"/>
                <a:gd name="T54" fmla="*/ 198 w 341"/>
                <a:gd name="T55" fmla="*/ 357 h 473"/>
                <a:gd name="T56" fmla="*/ 209 w 341"/>
                <a:gd name="T57" fmla="*/ 339 h 473"/>
                <a:gd name="T58" fmla="*/ 213 w 341"/>
                <a:gd name="T59" fmla="*/ 320 h 473"/>
                <a:gd name="T60" fmla="*/ 228 w 341"/>
                <a:gd name="T61" fmla="*/ 293 h 473"/>
                <a:gd name="T62" fmla="*/ 220 w 341"/>
                <a:gd name="T63" fmla="*/ 282 h 473"/>
                <a:gd name="T64" fmla="*/ 222 w 341"/>
                <a:gd name="T65" fmla="*/ 259 h 473"/>
                <a:gd name="T66" fmla="*/ 253 w 341"/>
                <a:gd name="T67" fmla="*/ 223 h 473"/>
                <a:gd name="T68" fmla="*/ 250 w 341"/>
                <a:gd name="T69" fmla="*/ 200 h 473"/>
                <a:gd name="T70" fmla="*/ 272 w 341"/>
                <a:gd name="T71" fmla="*/ 165 h 473"/>
                <a:gd name="T72" fmla="*/ 292 w 341"/>
                <a:gd name="T73" fmla="*/ 170 h 473"/>
                <a:gd name="T74" fmla="*/ 333 w 341"/>
                <a:gd name="T75" fmla="*/ 141 h 473"/>
                <a:gd name="T76" fmla="*/ 340 w 341"/>
                <a:gd name="T77" fmla="*/ 125 h 473"/>
                <a:gd name="T78" fmla="*/ 314 w 341"/>
                <a:gd name="T79" fmla="*/ 77 h 473"/>
                <a:gd name="T80" fmla="*/ 298 w 341"/>
                <a:gd name="T81" fmla="*/ 53 h 473"/>
                <a:gd name="T82" fmla="*/ 308 w 341"/>
                <a:gd name="T83" fmla="*/ 41 h 473"/>
                <a:gd name="T84" fmla="*/ 294 w 341"/>
                <a:gd name="T85" fmla="*/ 28 h 473"/>
                <a:gd name="T86" fmla="*/ 254 w 341"/>
                <a:gd name="T87" fmla="*/ 28 h 473"/>
                <a:gd name="T88" fmla="*/ 238 w 341"/>
                <a:gd name="T89" fmla="*/ 10 h 473"/>
                <a:gd name="T90" fmla="*/ 207 w 341"/>
                <a:gd name="T91" fmla="*/ 40 h 473"/>
                <a:gd name="T92" fmla="*/ 195 w 341"/>
                <a:gd name="T93" fmla="*/ 35 h 473"/>
                <a:gd name="T94" fmla="*/ 209 w 341"/>
                <a:gd name="T95" fmla="*/ 11 h 473"/>
                <a:gd name="T96" fmla="*/ 207 w 341"/>
                <a:gd name="T97" fmla="*/ 3 h 473"/>
                <a:gd name="T98" fmla="*/ 195 w 341"/>
                <a:gd name="T99" fmla="*/ 0 h 473"/>
                <a:gd name="T100" fmla="*/ 158 w 341"/>
                <a:gd name="T101" fmla="*/ 20 h 473"/>
                <a:gd name="T102" fmla="*/ 130 w 341"/>
                <a:gd name="T103" fmla="*/ 30 h 473"/>
                <a:gd name="T104" fmla="*/ 106 w 341"/>
                <a:gd name="T105" fmla="*/ 28 h 473"/>
                <a:gd name="T106" fmla="*/ 53 w 341"/>
                <a:gd name="T107" fmla="*/ 75 h 473"/>
                <a:gd name="T108" fmla="*/ 26 w 341"/>
                <a:gd name="T109" fmla="*/ 84 h 473"/>
                <a:gd name="T110" fmla="*/ 7 w 341"/>
                <a:gd name="T111" fmla="*/ 103 h 473"/>
                <a:gd name="T112" fmla="*/ 7 w 341"/>
                <a:gd name="T113" fmla="*/ 1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1" h="473">
                  <a:moveTo>
                    <a:pt x="7" y="103"/>
                  </a:moveTo>
                  <a:lnTo>
                    <a:pt x="29" y="146"/>
                  </a:lnTo>
                  <a:lnTo>
                    <a:pt x="32" y="168"/>
                  </a:lnTo>
                  <a:lnTo>
                    <a:pt x="20" y="190"/>
                  </a:lnTo>
                  <a:lnTo>
                    <a:pt x="3" y="203"/>
                  </a:lnTo>
                  <a:lnTo>
                    <a:pt x="0" y="243"/>
                  </a:lnTo>
                  <a:lnTo>
                    <a:pt x="5" y="249"/>
                  </a:lnTo>
                  <a:lnTo>
                    <a:pt x="14" y="245"/>
                  </a:lnTo>
                  <a:lnTo>
                    <a:pt x="20" y="249"/>
                  </a:lnTo>
                  <a:lnTo>
                    <a:pt x="20" y="275"/>
                  </a:lnTo>
                  <a:lnTo>
                    <a:pt x="32" y="305"/>
                  </a:lnTo>
                  <a:lnTo>
                    <a:pt x="45" y="310"/>
                  </a:lnTo>
                  <a:lnTo>
                    <a:pt x="46" y="354"/>
                  </a:lnTo>
                  <a:lnTo>
                    <a:pt x="38" y="384"/>
                  </a:lnTo>
                  <a:lnTo>
                    <a:pt x="46" y="398"/>
                  </a:lnTo>
                  <a:lnTo>
                    <a:pt x="61" y="412"/>
                  </a:lnTo>
                  <a:lnTo>
                    <a:pt x="96" y="402"/>
                  </a:lnTo>
                  <a:lnTo>
                    <a:pt x="102" y="416"/>
                  </a:lnTo>
                  <a:lnTo>
                    <a:pt x="92" y="430"/>
                  </a:lnTo>
                  <a:lnTo>
                    <a:pt x="74" y="458"/>
                  </a:lnTo>
                  <a:lnTo>
                    <a:pt x="74" y="465"/>
                  </a:lnTo>
                  <a:lnTo>
                    <a:pt x="84" y="472"/>
                  </a:lnTo>
                  <a:lnTo>
                    <a:pt x="158" y="443"/>
                  </a:lnTo>
                  <a:lnTo>
                    <a:pt x="185" y="458"/>
                  </a:lnTo>
                  <a:lnTo>
                    <a:pt x="192" y="450"/>
                  </a:lnTo>
                  <a:lnTo>
                    <a:pt x="185" y="434"/>
                  </a:lnTo>
                  <a:lnTo>
                    <a:pt x="187" y="424"/>
                  </a:lnTo>
                  <a:lnTo>
                    <a:pt x="198" y="357"/>
                  </a:lnTo>
                  <a:lnTo>
                    <a:pt x="209" y="339"/>
                  </a:lnTo>
                  <a:lnTo>
                    <a:pt x="213" y="320"/>
                  </a:lnTo>
                  <a:lnTo>
                    <a:pt x="228" y="293"/>
                  </a:lnTo>
                  <a:lnTo>
                    <a:pt x="220" y="282"/>
                  </a:lnTo>
                  <a:lnTo>
                    <a:pt x="222" y="259"/>
                  </a:lnTo>
                  <a:lnTo>
                    <a:pt x="253" y="223"/>
                  </a:lnTo>
                  <a:lnTo>
                    <a:pt x="250" y="200"/>
                  </a:lnTo>
                  <a:lnTo>
                    <a:pt x="272" y="165"/>
                  </a:lnTo>
                  <a:lnTo>
                    <a:pt x="292" y="170"/>
                  </a:lnTo>
                  <a:lnTo>
                    <a:pt x="333" y="141"/>
                  </a:lnTo>
                  <a:lnTo>
                    <a:pt x="340" y="125"/>
                  </a:lnTo>
                  <a:lnTo>
                    <a:pt x="314" y="77"/>
                  </a:lnTo>
                  <a:lnTo>
                    <a:pt x="298" y="53"/>
                  </a:lnTo>
                  <a:lnTo>
                    <a:pt x="308" y="41"/>
                  </a:lnTo>
                  <a:lnTo>
                    <a:pt x="294" y="28"/>
                  </a:lnTo>
                  <a:lnTo>
                    <a:pt x="254" y="28"/>
                  </a:lnTo>
                  <a:lnTo>
                    <a:pt x="238" y="10"/>
                  </a:lnTo>
                  <a:lnTo>
                    <a:pt x="207" y="40"/>
                  </a:lnTo>
                  <a:lnTo>
                    <a:pt x="195" y="35"/>
                  </a:lnTo>
                  <a:lnTo>
                    <a:pt x="209" y="11"/>
                  </a:lnTo>
                  <a:lnTo>
                    <a:pt x="207" y="3"/>
                  </a:lnTo>
                  <a:lnTo>
                    <a:pt x="195" y="0"/>
                  </a:lnTo>
                  <a:lnTo>
                    <a:pt x="158" y="20"/>
                  </a:lnTo>
                  <a:lnTo>
                    <a:pt x="130" y="30"/>
                  </a:lnTo>
                  <a:lnTo>
                    <a:pt x="106" y="28"/>
                  </a:lnTo>
                  <a:lnTo>
                    <a:pt x="53" y="75"/>
                  </a:lnTo>
                  <a:lnTo>
                    <a:pt x="26" y="84"/>
                  </a:lnTo>
                  <a:lnTo>
                    <a:pt x="7" y="103"/>
                  </a:lnTo>
                  <a:lnTo>
                    <a:pt x="7" y="103"/>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4" name="湖南">
              <a:hlinkClick r:id="" action="ppaction://macro?name=Slide1.湖南_click" highlightClick="1"/>
              <a:hlinkHover r:id="" action="ppaction://noaction" highlightClick="1"/>
              <a:extLst>
                <a:ext uri="{FF2B5EF4-FFF2-40B4-BE49-F238E27FC236}">
                  <a16:creationId xmlns:a16="http://schemas.microsoft.com/office/drawing/2014/main" id="{672FEECE-E343-406C-B198-D479FECF593E}"/>
                </a:ext>
              </a:extLst>
            </p:cNvPr>
            <p:cNvSpPr>
              <a:spLocks noChangeAspect="1"/>
            </p:cNvSpPr>
            <p:nvPr/>
          </p:nvSpPr>
          <p:spPr bwMode="auto">
            <a:xfrm rot="180000">
              <a:off x="5163449" y="4697517"/>
              <a:ext cx="830862" cy="975936"/>
            </a:xfrm>
            <a:custGeom>
              <a:avLst/>
              <a:gdLst>
                <a:gd name="T0" fmla="*/ 335 w 392"/>
                <a:gd name="T1" fmla="*/ 54 h 439"/>
                <a:gd name="T2" fmla="*/ 328 w 392"/>
                <a:gd name="T3" fmla="*/ 16 h 439"/>
                <a:gd name="T4" fmla="*/ 300 w 392"/>
                <a:gd name="T5" fmla="*/ 22 h 439"/>
                <a:gd name="T6" fmla="*/ 278 w 392"/>
                <a:gd name="T7" fmla="*/ 35 h 439"/>
                <a:gd name="T8" fmla="*/ 258 w 392"/>
                <a:gd name="T9" fmla="*/ 19 h 439"/>
                <a:gd name="T10" fmla="*/ 220 w 392"/>
                <a:gd name="T11" fmla="*/ 26 h 439"/>
                <a:gd name="T12" fmla="*/ 106 w 392"/>
                <a:gd name="T13" fmla="*/ 0 h 439"/>
                <a:gd name="T14" fmla="*/ 115 w 392"/>
                <a:gd name="T15" fmla="*/ 29 h 439"/>
                <a:gd name="T16" fmla="*/ 62 w 392"/>
                <a:gd name="T17" fmla="*/ 29 h 439"/>
                <a:gd name="T18" fmla="*/ 18 w 392"/>
                <a:gd name="T19" fmla="*/ 84 h 439"/>
                <a:gd name="T20" fmla="*/ 36 w 392"/>
                <a:gd name="T21" fmla="*/ 210 h 439"/>
                <a:gd name="T22" fmla="*/ 4 w 392"/>
                <a:gd name="T23" fmla="*/ 255 h 439"/>
                <a:gd name="T24" fmla="*/ 48 w 392"/>
                <a:gd name="T25" fmla="*/ 260 h 439"/>
                <a:gd name="T26" fmla="*/ 57 w 392"/>
                <a:gd name="T27" fmla="*/ 340 h 439"/>
                <a:gd name="T28" fmla="*/ 94 w 392"/>
                <a:gd name="T29" fmla="*/ 320 h 439"/>
                <a:gd name="T30" fmla="*/ 110 w 392"/>
                <a:gd name="T31" fmla="*/ 338 h 439"/>
                <a:gd name="T32" fmla="*/ 145 w 392"/>
                <a:gd name="T33" fmla="*/ 312 h 439"/>
                <a:gd name="T34" fmla="*/ 182 w 392"/>
                <a:gd name="T35" fmla="*/ 312 h 439"/>
                <a:gd name="T36" fmla="*/ 201 w 392"/>
                <a:gd name="T37" fmla="*/ 342 h 439"/>
                <a:gd name="T38" fmla="*/ 179 w 392"/>
                <a:gd name="T39" fmla="*/ 395 h 439"/>
                <a:gd name="T40" fmla="*/ 179 w 392"/>
                <a:gd name="T41" fmla="*/ 419 h 439"/>
                <a:gd name="T42" fmla="*/ 216 w 392"/>
                <a:gd name="T43" fmla="*/ 438 h 439"/>
                <a:gd name="T44" fmla="*/ 243 w 392"/>
                <a:gd name="T45" fmla="*/ 429 h 439"/>
                <a:gd name="T46" fmla="*/ 258 w 392"/>
                <a:gd name="T47" fmla="*/ 395 h 439"/>
                <a:gd name="T48" fmla="*/ 284 w 392"/>
                <a:gd name="T49" fmla="*/ 390 h 439"/>
                <a:gd name="T50" fmla="*/ 321 w 392"/>
                <a:gd name="T51" fmla="*/ 393 h 439"/>
                <a:gd name="T52" fmla="*/ 316 w 392"/>
                <a:gd name="T53" fmla="*/ 371 h 439"/>
                <a:gd name="T54" fmla="*/ 371 w 392"/>
                <a:gd name="T55" fmla="*/ 364 h 439"/>
                <a:gd name="T56" fmla="*/ 383 w 392"/>
                <a:gd name="T57" fmla="*/ 338 h 439"/>
                <a:gd name="T58" fmla="*/ 390 w 392"/>
                <a:gd name="T59" fmla="*/ 264 h 439"/>
                <a:gd name="T60" fmla="*/ 365 w 392"/>
                <a:gd name="T61" fmla="*/ 229 h 439"/>
                <a:gd name="T62" fmla="*/ 359 w 392"/>
                <a:gd name="T63" fmla="*/ 199 h 439"/>
                <a:gd name="T64" fmla="*/ 345 w 392"/>
                <a:gd name="T65" fmla="*/ 197 h 439"/>
                <a:gd name="T66" fmla="*/ 365 w 392"/>
                <a:gd name="T67" fmla="*/ 144 h 439"/>
                <a:gd name="T68" fmla="*/ 374 w 392"/>
                <a:gd name="T69" fmla="*/ 100 h 439"/>
                <a:gd name="T70" fmla="*/ 352 w 392"/>
                <a:gd name="T71" fmla="*/ 5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2" h="439">
                  <a:moveTo>
                    <a:pt x="352" y="57"/>
                  </a:moveTo>
                  <a:lnTo>
                    <a:pt x="335" y="54"/>
                  </a:lnTo>
                  <a:lnTo>
                    <a:pt x="328" y="43"/>
                  </a:lnTo>
                  <a:lnTo>
                    <a:pt x="328" y="16"/>
                  </a:lnTo>
                  <a:lnTo>
                    <a:pt x="318" y="4"/>
                  </a:lnTo>
                  <a:lnTo>
                    <a:pt x="300" y="22"/>
                  </a:lnTo>
                  <a:lnTo>
                    <a:pt x="292" y="35"/>
                  </a:lnTo>
                  <a:lnTo>
                    <a:pt x="278" y="35"/>
                  </a:lnTo>
                  <a:lnTo>
                    <a:pt x="275" y="14"/>
                  </a:lnTo>
                  <a:lnTo>
                    <a:pt x="258" y="19"/>
                  </a:lnTo>
                  <a:lnTo>
                    <a:pt x="236" y="35"/>
                  </a:lnTo>
                  <a:lnTo>
                    <a:pt x="220" y="26"/>
                  </a:lnTo>
                  <a:lnTo>
                    <a:pt x="191" y="6"/>
                  </a:lnTo>
                  <a:lnTo>
                    <a:pt x="106" y="0"/>
                  </a:lnTo>
                  <a:lnTo>
                    <a:pt x="97" y="9"/>
                  </a:lnTo>
                  <a:lnTo>
                    <a:pt x="115" y="29"/>
                  </a:lnTo>
                  <a:lnTo>
                    <a:pt x="94" y="43"/>
                  </a:lnTo>
                  <a:lnTo>
                    <a:pt x="62" y="29"/>
                  </a:lnTo>
                  <a:lnTo>
                    <a:pt x="29" y="57"/>
                  </a:lnTo>
                  <a:lnTo>
                    <a:pt x="18" y="84"/>
                  </a:lnTo>
                  <a:lnTo>
                    <a:pt x="21" y="144"/>
                  </a:lnTo>
                  <a:lnTo>
                    <a:pt x="36" y="210"/>
                  </a:lnTo>
                  <a:lnTo>
                    <a:pt x="0" y="249"/>
                  </a:lnTo>
                  <a:lnTo>
                    <a:pt x="4" y="255"/>
                  </a:lnTo>
                  <a:lnTo>
                    <a:pt x="36" y="245"/>
                  </a:lnTo>
                  <a:lnTo>
                    <a:pt x="48" y="260"/>
                  </a:lnTo>
                  <a:lnTo>
                    <a:pt x="39" y="306"/>
                  </a:lnTo>
                  <a:lnTo>
                    <a:pt x="57" y="340"/>
                  </a:lnTo>
                  <a:lnTo>
                    <a:pt x="76" y="344"/>
                  </a:lnTo>
                  <a:lnTo>
                    <a:pt x="94" y="320"/>
                  </a:lnTo>
                  <a:lnTo>
                    <a:pt x="102" y="340"/>
                  </a:lnTo>
                  <a:lnTo>
                    <a:pt x="110" y="338"/>
                  </a:lnTo>
                  <a:lnTo>
                    <a:pt x="139" y="311"/>
                  </a:lnTo>
                  <a:lnTo>
                    <a:pt x="145" y="312"/>
                  </a:lnTo>
                  <a:lnTo>
                    <a:pt x="159" y="305"/>
                  </a:lnTo>
                  <a:lnTo>
                    <a:pt x="182" y="312"/>
                  </a:lnTo>
                  <a:lnTo>
                    <a:pt x="182" y="338"/>
                  </a:lnTo>
                  <a:lnTo>
                    <a:pt x="201" y="342"/>
                  </a:lnTo>
                  <a:lnTo>
                    <a:pt x="196" y="368"/>
                  </a:lnTo>
                  <a:lnTo>
                    <a:pt x="179" y="395"/>
                  </a:lnTo>
                  <a:lnTo>
                    <a:pt x="171" y="419"/>
                  </a:lnTo>
                  <a:lnTo>
                    <a:pt x="179" y="419"/>
                  </a:lnTo>
                  <a:lnTo>
                    <a:pt x="198" y="400"/>
                  </a:lnTo>
                  <a:lnTo>
                    <a:pt x="216" y="438"/>
                  </a:lnTo>
                  <a:lnTo>
                    <a:pt x="229" y="429"/>
                  </a:lnTo>
                  <a:lnTo>
                    <a:pt x="243" y="429"/>
                  </a:lnTo>
                  <a:lnTo>
                    <a:pt x="258" y="417"/>
                  </a:lnTo>
                  <a:lnTo>
                    <a:pt x="258" y="395"/>
                  </a:lnTo>
                  <a:lnTo>
                    <a:pt x="265" y="388"/>
                  </a:lnTo>
                  <a:lnTo>
                    <a:pt x="284" y="390"/>
                  </a:lnTo>
                  <a:lnTo>
                    <a:pt x="316" y="404"/>
                  </a:lnTo>
                  <a:lnTo>
                    <a:pt x="321" y="393"/>
                  </a:lnTo>
                  <a:lnTo>
                    <a:pt x="313" y="380"/>
                  </a:lnTo>
                  <a:lnTo>
                    <a:pt x="316" y="371"/>
                  </a:lnTo>
                  <a:lnTo>
                    <a:pt x="335" y="354"/>
                  </a:lnTo>
                  <a:lnTo>
                    <a:pt x="371" y="364"/>
                  </a:lnTo>
                  <a:lnTo>
                    <a:pt x="391" y="352"/>
                  </a:lnTo>
                  <a:lnTo>
                    <a:pt x="383" y="338"/>
                  </a:lnTo>
                  <a:lnTo>
                    <a:pt x="391" y="308"/>
                  </a:lnTo>
                  <a:lnTo>
                    <a:pt x="390" y="264"/>
                  </a:lnTo>
                  <a:lnTo>
                    <a:pt x="377" y="259"/>
                  </a:lnTo>
                  <a:lnTo>
                    <a:pt x="365" y="229"/>
                  </a:lnTo>
                  <a:lnTo>
                    <a:pt x="365" y="203"/>
                  </a:lnTo>
                  <a:lnTo>
                    <a:pt x="359" y="199"/>
                  </a:lnTo>
                  <a:lnTo>
                    <a:pt x="350" y="203"/>
                  </a:lnTo>
                  <a:lnTo>
                    <a:pt x="345" y="197"/>
                  </a:lnTo>
                  <a:lnTo>
                    <a:pt x="348" y="157"/>
                  </a:lnTo>
                  <a:lnTo>
                    <a:pt x="365" y="144"/>
                  </a:lnTo>
                  <a:lnTo>
                    <a:pt x="377" y="122"/>
                  </a:lnTo>
                  <a:lnTo>
                    <a:pt x="374" y="100"/>
                  </a:lnTo>
                  <a:lnTo>
                    <a:pt x="352" y="57"/>
                  </a:lnTo>
                  <a:lnTo>
                    <a:pt x="352" y="57"/>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5" name="贵州">
              <a:hlinkClick r:id="" action="ppaction://macro?name=Slide1.贵州_click" highlightClick="1"/>
              <a:hlinkHover r:id="" action="ppaction://noaction" highlightClick="1"/>
              <a:extLst>
                <a:ext uri="{FF2B5EF4-FFF2-40B4-BE49-F238E27FC236}">
                  <a16:creationId xmlns:a16="http://schemas.microsoft.com/office/drawing/2014/main" id="{7AD3499F-9317-4C76-B868-3D52F659DB99}"/>
                </a:ext>
              </a:extLst>
            </p:cNvPr>
            <p:cNvSpPr>
              <a:spLocks noChangeAspect="1"/>
            </p:cNvSpPr>
            <p:nvPr/>
          </p:nvSpPr>
          <p:spPr bwMode="auto">
            <a:xfrm rot="180000">
              <a:off x="4343390" y="4852878"/>
              <a:ext cx="916248" cy="839159"/>
            </a:xfrm>
            <a:custGeom>
              <a:avLst/>
              <a:gdLst>
                <a:gd name="T0" fmla="*/ 121 w 439"/>
                <a:gd name="T1" fmla="*/ 128 h 383"/>
                <a:gd name="T2" fmla="*/ 111 w 439"/>
                <a:gd name="T3" fmla="*/ 158 h 383"/>
                <a:gd name="T4" fmla="*/ 92 w 439"/>
                <a:gd name="T5" fmla="*/ 164 h 383"/>
                <a:gd name="T6" fmla="*/ 51 w 439"/>
                <a:gd name="T7" fmla="*/ 158 h 383"/>
                <a:gd name="T8" fmla="*/ 43 w 439"/>
                <a:gd name="T9" fmla="*/ 168 h 383"/>
                <a:gd name="T10" fmla="*/ 20 w 439"/>
                <a:gd name="T11" fmla="*/ 160 h 383"/>
                <a:gd name="T12" fmla="*/ 0 w 439"/>
                <a:gd name="T13" fmla="*/ 189 h 383"/>
                <a:gd name="T14" fmla="*/ 9 w 439"/>
                <a:gd name="T15" fmla="*/ 197 h 383"/>
                <a:gd name="T16" fmla="*/ 9 w 439"/>
                <a:gd name="T17" fmla="*/ 216 h 383"/>
                <a:gd name="T18" fmla="*/ 19 w 439"/>
                <a:gd name="T19" fmla="*/ 232 h 383"/>
                <a:gd name="T20" fmla="*/ 59 w 439"/>
                <a:gd name="T21" fmla="*/ 220 h 383"/>
                <a:gd name="T22" fmla="*/ 72 w 439"/>
                <a:gd name="T23" fmla="*/ 230 h 383"/>
                <a:gd name="T24" fmla="*/ 53 w 439"/>
                <a:gd name="T25" fmla="*/ 308 h 383"/>
                <a:gd name="T26" fmla="*/ 77 w 439"/>
                <a:gd name="T27" fmla="*/ 332 h 383"/>
                <a:gd name="T28" fmla="*/ 70 w 439"/>
                <a:gd name="T29" fmla="*/ 377 h 383"/>
                <a:gd name="T30" fmla="*/ 94 w 439"/>
                <a:gd name="T31" fmla="*/ 379 h 383"/>
                <a:gd name="T32" fmla="*/ 120 w 439"/>
                <a:gd name="T33" fmla="*/ 355 h 383"/>
                <a:gd name="T34" fmla="*/ 131 w 439"/>
                <a:gd name="T35" fmla="*/ 361 h 383"/>
                <a:gd name="T36" fmla="*/ 182 w 439"/>
                <a:gd name="T37" fmla="*/ 382 h 383"/>
                <a:gd name="T38" fmla="*/ 190 w 439"/>
                <a:gd name="T39" fmla="*/ 377 h 383"/>
                <a:gd name="T40" fmla="*/ 192 w 439"/>
                <a:gd name="T41" fmla="*/ 360 h 383"/>
                <a:gd name="T42" fmla="*/ 202 w 439"/>
                <a:gd name="T43" fmla="*/ 351 h 383"/>
                <a:gd name="T44" fmla="*/ 272 w 439"/>
                <a:gd name="T45" fmla="*/ 305 h 383"/>
                <a:gd name="T46" fmla="*/ 284 w 439"/>
                <a:gd name="T47" fmla="*/ 319 h 383"/>
                <a:gd name="T48" fmla="*/ 327 w 439"/>
                <a:gd name="T49" fmla="*/ 332 h 383"/>
                <a:gd name="T50" fmla="*/ 351 w 439"/>
                <a:gd name="T51" fmla="*/ 301 h 383"/>
                <a:gd name="T52" fmla="*/ 362 w 439"/>
                <a:gd name="T53" fmla="*/ 308 h 383"/>
                <a:gd name="T54" fmla="*/ 379 w 439"/>
                <a:gd name="T55" fmla="*/ 308 h 383"/>
                <a:gd name="T56" fmla="*/ 379 w 439"/>
                <a:gd name="T57" fmla="*/ 299 h 383"/>
                <a:gd name="T58" fmla="*/ 402 w 439"/>
                <a:gd name="T59" fmla="*/ 291 h 383"/>
                <a:gd name="T60" fmla="*/ 402 w 439"/>
                <a:gd name="T61" fmla="*/ 285 h 383"/>
                <a:gd name="T62" fmla="*/ 410 w 439"/>
                <a:gd name="T63" fmla="*/ 275 h 383"/>
                <a:gd name="T64" fmla="*/ 415 w 439"/>
                <a:gd name="T65" fmla="*/ 276 h 383"/>
                <a:gd name="T66" fmla="*/ 438 w 439"/>
                <a:gd name="T67" fmla="*/ 255 h 383"/>
                <a:gd name="T68" fmla="*/ 420 w 439"/>
                <a:gd name="T69" fmla="*/ 221 h 383"/>
                <a:gd name="T70" fmla="*/ 429 w 439"/>
                <a:gd name="T71" fmla="*/ 175 h 383"/>
                <a:gd name="T72" fmla="*/ 417 w 439"/>
                <a:gd name="T73" fmla="*/ 160 h 383"/>
                <a:gd name="T74" fmla="*/ 385 w 439"/>
                <a:gd name="T75" fmla="*/ 170 h 383"/>
                <a:gd name="T76" fmla="*/ 381 w 439"/>
                <a:gd name="T77" fmla="*/ 164 h 383"/>
                <a:gd name="T78" fmla="*/ 417 w 439"/>
                <a:gd name="T79" fmla="*/ 125 h 383"/>
                <a:gd name="T80" fmla="*/ 402 w 439"/>
                <a:gd name="T81" fmla="*/ 59 h 383"/>
                <a:gd name="T82" fmla="*/ 377 w 439"/>
                <a:gd name="T83" fmla="*/ 78 h 383"/>
                <a:gd name="T84" fmla="*/ 355 w 439"/>
                <a:gd name="T85" fmla="*/ 55 h 383"/>
                <a:gd name="T86" fmla="*/ 334 w 439"/>
                <a:gd name="T87" fmla="*/ 27 h 383"/>
                <a:gd name="T88" fmla="*/ 333 w 439"/>
                <a:gd name="T89" fmla="*/ 10 h 383"/>
                <a:gd name="T90" fmla="*/ 318 w 439"/>
                <a:gd name="T91" fmla="*/ 8 h 383"/>
                <a:gd name="T92" fmla="*/ 301 w 439"/>
                <a:gd name="T93" fmla="*/ 13 h 383"/>
                <a:gd name="T94" fmla="*/ 274 w 439"/>
                <a:gd name="T95" fmla="*/ 0 h 383"/>
                <a:gd name="T96" fmla="*/ 260 w 439"/>
                <a:gd name="T97" fmla="*/ 31 h 383"/>
                <a:gd name="T98" fmla="*/ 236 w 439"/>
                <a:gd name="T99" fmla="*/ 34 h 383"/>
                <a:gd name="T100" fmla="*/ 220 w 439"/>
                <a:gd name="T101" fmla="*/ 59 h 383"/>
                <a:gd name="T102" fmla="*/ 208 w 439"/>
                <a:gd name="T103" fmla="*/ 55 h 383"/>
                <a:gd name="T104" fmla="*/ 192 w 439"/>
                <a:gd name="T105" fmla="*/ 59 h 383"/>
                <a:gd name="T106" fmla="*/ 166 w 439"/>
                <a:gd name="T107" fmla="*/ 44 h 383"/>
                <a:gd name="T108" fmla="*/ 145 w 439"/>
                <a:gd name="T109" fmla="*/ 69 h 383"/>
                <a:gd name="T110" fmla="*/ 145 w 439"/>
                <a:gd name="T111" fmla="*/ 79 h 383"/>
                <a:gd name="T112" fmla="*/ 186 w 439"/>
                <a:gd name="T113" fmla="*/ 101 h 383"/>
                <a:gd name="T114" fmla="*/ 196 w 439"/>
                <a:gd name="T115" fmla="*/ 118 h 383"/>
                <a:gd name="T116" fmla="*/ 166 w 439"/>
                <a:gd name="T117" fmla="*/ 129 h 383"/>
                <a:gd name="T118" fmla="*/ 121 w 439"/>
                <a:gd name="T119" fmla="*/ 128 h 383"/>
                <a:gd name="T120" fmla="*/ 121 w 439"/>
                <a:gd name="T121" fmla="*/ 12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3">
                  <a:moveTo>
                    <a:pt x="121" y="128"/>
                  </a:moveTo>
                  <a:lnTo>
                    <a:pt x="111" y="158"/>
                  </a:lnTo>
                  <a:lnTo>
                    <a:pt x="92" y="164"/>
                  </a:lnTo>
                  <a:lnTo>
                    <a:pt x="51" y="158"/>
                  </a:lnTo>
                  <a:lnTo>
                    <a:pt x="43" y="168"/>
                  </a:lnTo>
                  <a:lnTo>
                    <a:pt x="20" y="160"/>
                  </a:lnTo>
                  <a:lnTo>
                    <a:pt x="0" y="189"/>
                  </a:lnTo>
                  <a:lnTo>
                    <a:pt x="9" y="197"/>
                  </a:lnTo>
                  <a:lnTo>
                    <a:pt x="9" y="216"/>
                  </a:lnTo>
                  <a:lnTo>
                    <a:pt x="19" y="232"/>
                  </a:lnTo>
                  <a:lnTo>
                    <a:pt x="59" y="220"/>
                  </a:lnTo>
                  <a:lnTo>
                    <a:pt x="72" y="230"/>
                  </a:lnTo>
                  <a:lnTo>
                    <a:pt x="53" y="308"/>
                  </a:lnTo>
                  <a:lnTo>
                    <a:pt x="77" y="332"/>
                  </a:lnTo>
                  <a:lnTo>
                    <a:pt x="70" y="377"/>
                  </a:lnTo>
                  <a:lnTo>
                    <a:pt x="94" y="379"/>
                  </a:lnTo>
                  <a:lnTo>
                    <a:pt x="120" y="355"/>
                  </a:lnTo>
                  <a:lnTo>
                    <a:pt x="131" y="361"/>
                  </a:lnTo>
                  <a:lnTo>
                    <a:pt x="182" y="382"/>
                  </a:lnTo>
                  <a:lnTo>
                    <a:pt x="190" y="377"/>
                  </a:lnTo>
                  <a:lnTo>
                    <a:pt x="192" y="360"/>
                  </a:lnTo>
                  <a:lnTo>
                    <a:pt x="202" y="351"/>
                  </a:lnTo>
                  <a:lnTo>
                    <a:pt x="272" y="305"/>
                  </a:lnTo>
                  <a:lnTo>
                    <a:pt x="284" y="319"/>
                  </a:lnTo>
                  <a:lnTo>
                    <a:pt x="327" y="332"/>
                  </a:lnTo>
                  <a:lnTo>
                    <a:pt x="351" y="301"/>
                  </a:lnTo>
                  <a:lnTo>
                    <a:pt x="362" y="308"/>
                  </a:lnTo>
                  <a:lnTo>
                    <a:pt x="379" y="308"/>
                  </a:lnTo>
                  <a:lnTo>
                    <a:pt x="379" y="299"/>
                  </a:lnTo>
                  <a:lnTo>
                    <a:pt x="402" y="291"/>
                  </a:lnTo>
                  <a:lnTo>
                    <a:pt x="402" y="285"/>
                  </a:lnTo>
                  <a:lnTo>
                    <a:pt x="410" y="275"/>
                  </a:lnTo>
                  <a:lnTo>
                    <a:pt x="415" y="276"/>
                  </a:lnTo>
                  <a:lnTo>
                    <a:pt x="438" y="255"/>
                  </a:lnTo>
                  <a:lnTo>
                    <a:pt x="420" y="221"/>
                  </a:lnTo>
                  <a:lnTo>
                    <a:pt x="429" y="175"/>
                  </a:lnTo>
                  <a:lnTo>
                    <a:pt x="417" y="160"/>
                  </a:lnTo>
                  <a:lnTo>
                    <a:pt x="385" y="170"/>
                  </a:lnTo>
                  <a:lnTo>
                    <a:pt x="381" y="164"/>
                  </a:lnTo>
                  <a:lnTo>
                    <a:pt x="417" y="125"/>
                  </a:lnTo>
                  <a:lnTo>
                    <a:pt x="402" y="59"/>
                  </a:lnTo>
                  <a:lnTo>
                    <a:pt x="377" y="78"/>
                  </a:lnTo>
                  <a:lnTo>
                    <a:pt x="355" y="55"/>
                  </a:lnTo>
                  <a:lnTo>
                    <a:pt x="334" y="27"/>
                  </a:lnTo>
                  <a:lnTo>
                    <a:pt x="333" y="10"/>
                  </a:lnTo>
                  <a:lnTo>
                    <a:pt x="318" y="8"/>
                  </a:lnTo>
                  <a:lnTo>
                    <a:pt x="301" y="13"/>
                  </a:lnTo>
                  <a:lnTo>
                    <a:pt x="274" y="0"/>
                  </a:lnTo>
                  <a:lnTo>
                    <a:pt x="260" y="31"/>
                  </a:lnTo>
                  <a:lnTo>
                    <a:pt x="236" y="34"/>
                  </a:lnTo>
                  <a:lnTo>
                    <a:pt x="220" y="59"/>
                  </a:lnTo>
                  <a:lnTo>
                    <a:pt x="208" y="55"/>
                  </a:lnTo>
                  <a:lnTo>
                    <a:pt x="192" y="59"/>
                  </a:lnTo>
                  <a:lnTo>
                    <a:pt x="166" y="44"/>
                  </a:lnTo>
                  <a:lnTo>
                    <a:pt x="145" y="69"/>
                  </a:lnTo>
                  <a:lnTo>
                    <a:pt x="145" y="79"/>
                  </a:lnTo>
                  <a:lnTo>
                    <a:pt x="186" y="101"/>
                  </a:lnTo>
                  <a:lnTo>
                    <a:pt x="196" y="118"/>
                  </a:lnTo>
                  <a:lnTo>
                    <a:pt x="166" y="129"/>
                  </a:lnTo>
                  <a:lnTo>
                    <a:pt x="121" y="128"/>
                  </a:lnTo>
                  <a:lnTo>
                    <a:pt x="121" y="128"/>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6" name="浙江">
              <a:hlinkClick r:id="" action="ppaction://macro?name=Slide1.浙江_click" highlightClick="1"/>
              <a:hlinkHover r:id="" action="ppaction://noaction" highlightClick="1"/>
              <a:extLst>
                <a:ext uri="{FF2B5EF4-FFF2-40B4-BE49-F238E27FC236}">
                  <a16:creationId xmlns:a16="http://schemas.microsoft.com/office/drawing/2014/main" id="{C6DE5401-8E73-451E-8B21-342CE60D1C5D}"/>
                </a:ext>
              </a:extLst>
            </p:cNvPr>
            <p:cNvSpPr>
              <a:spLocks noChangeAspect="1"/>
            </p:cNvSpPr>
            <p:nvPr/>
          </p:nvSpPr>
          <p:spPr bwMode="auto">
            <a:xfrm rot="180000">
              <a:off x="6542370" y="4370409"/>
              <a:ext cx="571424" cy="706075"/>
            </a:xfrm>
            <a:custGeom>
              <a:avLst/>
              <a:gdLst>
                <a:gd name="T0" fmla="*/ 197 w 274"/>
                <a:gd name="T1" fmla="*/ 303 h 320"/>
                <a:gd name="T2" fmla="*/ 156 w 274"/>
                <a:gd name="T3" fmla="*/ 319 h 320"/>
                <a:gd name="T4" fmla="*/ 133 w 274"/>
                <a:gd name="T5" fmla="*/ 295 h 320"/>
                <a:gd name="T6" fmla="*/ 115 w 274"/>
                <a:gd name="T7" fmla="*/ 316 h 320"/>
                <a:gd name="T8" fmla="*/ 90 w 274"/>
                <a:gd name="T9" fmla="*/ 316 h 320"/>
                <a:gd name="T10" fmla="*/ 79 w 274"/>
                <a:gd name="T11" fmla="*/ 292 h 320"/>
                <a:gd name="T12" fmla="*/ 66 w 274"/>
                <a:gd name="T13" fmla="*/ 260 h 320"/>
                <a:gd name="T14" fmla="*/ 42 w 274"/>
                <a:gd name="T15" fmla="*/ 255 h 320"/>
                <a:gd name="T16" fmla="*/ 16 w 274"/>
                <a:gd name="T17" fmla="*/ 207 h 320"/>
                <a:gd name="T18" fmla="*/ 0 w 274"/>
                <a:gd name="T19" fmla="*/ 183 h 320"/>
                <a:gd name="T20" fmla="*/ 10 w 274"/>
                <a:gd name="T21" fmla="*/ 171 h 320"/>
                <a:gd name="T22" fmla="*/ 16 w 274"/>
                <a:gd name="T23" fmla="*/ 166 h 320"/>
                <a:gd name="T24" fmla="*/ 43 w 274"/>
                <a:gd name="T25" fmla="*/ 128 h 320"/>
                <a:gd name="T26" fmla="*/ 42 w 274"/>
                <a:gd name="T27" fmla="*/ 96 h 320"/>
                <a:gd name="T28" fmla="*/ 51 w 274"/>
                <a:gd name="T29" fmla="*/ 83 h 320"/>
                <a:gd name="T30" fmla="*/ 72 w 274"/>
                <a:gd name="T31" fmla="*/ 79 h 320"/>
                <a:gd name="T32" fmla="*/ 79 w 274"/>
                <a:gd name="T33" fmla="*/ 70 h 320"/>
                <a:gd name="T34" fmla="*/ 71 w 274"/>
                <a:gd name="T35" fmla="*/ 55 h 320"/>
                <a:gd name="T36" fmla="*/ 82 w 274"/>
                <a:gd name="T37" fmla="*/ 41 h 320"/>
                <a:gd name="T38" fmla="*/ 82 w 274"/>
                <a:gd name="T39" fmla="*/ 11 h 320"/>
                <a:gd name="T40" fmla="*/ 97 w 274"/>
                <a:gd name="T41" fmla="*/ 4 h 320"/>
                <a:gd name="T42" fmla="*/ 123 w 274"/>
                <a:gd name="T43" fmla="*/ 20 h 320"/>
                <a:gd name="T44" fmla="*/ 155 w 274"/>
                <a:gd name="T45" fmla="*/ 25 h 320"/>
                <a:gd name="T46" fmla="*/ 176 w 274"/>
                <a:gd name="T47" fmla="*/ 0 h 320"/>
                <a:gd name="T48" fmla="*/ 201 w 274"/>
                <a:gd name="T49" fmla="*/ 22 h 320"/>
                <a:gd name="T50" fmla="*/ 190 w 274"/>
                <a:gd name="T51" fmla="*/ 30 h 320"/>
                <a:gd name="T52" fmla="*/ 177 w 274"/>
                <a:gd name="T53" fmla="*/ 50 h 320"/>
                <a:gd name="T54" fmla="*/ 156 w 274"/>
                <a:gd name="T55" fmla="*/ 55 h 320"/>
                <a:gd name="T56" fmla="*/ 149 w 274"/>
                <a:gd name="T57" fmla="*/ 61 h 320"/>
                <a:gd name="T58" fmla="*/ 168 w 274"/>
                <a:gd name="T59" fmla="*/ 73 h 320"/>
                <a:gd name="T60" fmla="*/ 206 w 274"/>
                <a:gd name="T61" fmla="*/ 55 h 320"/>
                <a:gd name="T62" fmla="*/ 267 w 274"/>
                <a:gd name="T63" fmla="*/ 81 h 320"/>
                <a:gd name="T64" fmla="*/ 273 w 274"/>
                <a:gd name="T65" fmla="*/ 133 h 320"/>
                <a:gd name="T66" fmla="*/ 249 w 274"/>
                <a:gd name="T67" fmla="*/ 133 h 320"/>
                <a:gd name="T68" fmla="*/ 247 w 274"/>
                <a:gd name="T69" fmla="*/ 148 h 320"/>
                <a:gd name="T70" fmla="*/ 260 w 274"/>
                <a:gd name="T71" fmla="*/ 170 h 320"/>
                <a:gd name="T72" fmla="*/ 249 w 274"/>
                <a:gd name="T73" fmla="*/ 183 h 320"/>
                <a:gd name="T74" fmla="*/ 261 w 274"/>
                <a:gd name="T75" fmla="*/ 204 h 320"/>
                <a:gd name="T76" fmla="*/ 241 w 274"/>
                <a:gd name="T77" fmla="*/ 228 h 320"/>
                <a:gd name="T78" fmla="*/ 232 w 274"/>
                <a:gd name="T79" fmla="*/ 215 h 320"/>
                <a:gd name="T80" fmla="*/ 202 w 274"/>
                <a:gd name="T81" fmla="*/ 292 h 320"/>
                <a:gd name="T82" fmla="*/ 197 w 274"/>
                <a:gd name="T83" fmla="*/ 303 h 320"/>
                <a:gd name="T84" fmla="*/ 197 w 274"/>
                <a:gd name="T85" fmla="*/ 30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4" h="320">
                  <a:moveTo>
                    <a:pt x="197" y="303"/>
                  </a:moveTo>
                  <a:lnTo>
                    <a:pt x="156" y="319"/>
                  </a:lnTo>
                  <a:lnTo>
                    <a:pt x="133" y="295"/>
                  </a:lnTo>
                  <a:lnTo>
                    <a:pt x="115" y="316"/>
                  </a:lnTo>
                  <a:lnTo>
                    <a:pt x="90" y="316"/>
                  </a:lnTo>
                  <a:lnTo>
                    <a:pt x="79" y="292"/>
                  </a:lnTo>
                  <a:lnTo>
                    <a:pt x="66" y="260"/>
                  </a:lnTo>
                  <a:lnTo>
                    <a:pt x="42" y="255"/>
                  </a:lnTo>
                  <a:lnTo>
                    <a:pt x="16" y="207"/>
                  </a:lnTo>
                  <a:lnTo>
                    <a:pt x="0" y="183"/>
                  </a:lnTo>
                  <a:lnTo>
                    <a:pt x="10" y="171"/>
                  </a:lnTo>
                  <a:lnTo>
                    <a:pt x="16" y="166"/>
                  </a:lnTo>
                  <a:lnTo>
                    <a:pt x="43" y="128"/>
                  </a:lnTo>
                  <a:lnTo>
                    <a:pt x="42" y="96"/>
                  </a:lnTo>
                  <a:lnTo>
                    <a:pt x="51" y="83"/>
                  </a:lnTo>
                  <a:lnTo>
                    <a:pt x="72" y="79"/>
                  </a:lnTo>
                  <a:lnTo>
                    <a:pt x="79" y="70"/>
                  </a:lnTo>
                  <a:lnTo>
                    <a:pt x="71" y="55"/>
                  </a:lnTo>
                  <a:lnTo>
                    <a:pt x="82" y="41"/>
                  </a:lnTo>
                  <a:lnTo>
                    <a:pt x="82" y="11"/>
                  </a:lnTo>
                  <a:lnTo>
                    <a:pt x="97" y="4"/>
                  </a:lnTo>
                  <a:lnTo>
                    <a:pt x="123" y="20"/>
                  </a:lnTo>
                  <a:lnTo>
                    <a:pt x="155" y="25"/>
                  </a:lnTo>
                  <a:lnTo>
                    <a:pt x="176" y="0"/>
                  </a:lnTo>
                  <a:lnTo>
                    <a:pt x="201" y="22"/>
                  </a:lnTo>
                  <a:lnTo>
                    <a:pt x="190" y="30"/>
                  </a:lnTo>
                  <a:lnTo>
                    <a:pt x="177" y="50"/>
                  </a:lnTo>
                  <a:lnTo>
                    <a:pt x="156" y="55"/>
                  </a:lnTo>
                  <a:lnTo>
                    <a:pt x="149" y="61"/>
                  </a:lnTo>
                  <a:lnTo>
                    <a:pt x="168" y="73"/>
                  </a:lnTo>
                  <a:lnTo>
                    <a:pt x="206" y="55"/>
                  </a:lnTo>
                  <a:lnTo>
                    <a:pt x="267" y="81"/>
                  </a:lnTo>
                  <a:lnTo>
                    <a:pt x="273" y="133"/>
                  </a:lnTo>
                  <a:lnTo>
                    <a:pt x="249" y="133"/>
                  </a:lnTo>
                  <a:lnTo>
                    <a:pt x="247" y="148"/>
                  </a:lnTo>
                  <a:lnTo>
                    <a:pt x="260" y="170"/>
                  </a:lnTo>
                  <a:lnTo>
                    <a:pt x="249" y="183"/>
                  </a:lnTo>
                  <a:lnTo>
                    <a:pt x="261" y="204"/>
                  </a:lnTo>
                  <a:lnTo>
                    <a:pt x="241" y="228"/>
                  </a:lnTo>
                  <a:lnTo>
                    <a:pt x="232" y="215"/>
                  </a:lnTo>
                  <a:lnTo>
                    <a:pt x="202" y="292"/>
                  </a:lnTo>
                  <a:lnTo>
                    <a:pt x="197" y="303"/>
                  </a:lnTo>
                  <a:lnTo>
                    <a:pt x="197" y="303"/>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7" name="安徽">
              <a:hlinkClick r:id="" action="ppaction://macro?name=Slide1.安徽_click" highlightClick="1"/>
              <a:hlinkHover r:id="" action="ppaction://noaction" highlightClick="1"/>
              <a:extLst>
                <a:ext uri="{FF2B5EF4-FFF2-40B4-BE49-F238E27FC236}">
                  <a16:creationId xmlns:a16="http://schemas.microsoft.com/office/drawing/2014/main" id="{263D90B1-F607-46FA-9A03-FB02F995174C}"/>
                </a:ext>
              </a:extLst>
            </p:cNvPr>
            <p:cNvSpPr>
              <a:spLocks noChangeAspect="1"/>
            </p:cNvSpPr>
            <p:nvPr/>
          </p:nvSpPr>
          <p:spPr bwMode="auto">
            <a:xfrm rot="180000">
              <a:off x="6009977" y="3821126"/>
              <a:ext cx="729058" cy="916789"/>
            </a:xfrm>
            <a:custGeom>
              <a:avLst/>
              <a:gdLst>
                <a:gd name="T0" fmla="*/ 82 w 343"/>
                <a:gd name="T1" fmla="*/ 0 h 408"/>
                <a:gd name="T2" fmla="*/ 142 w 343"/>
                <a:gd name="T3" fmla="*/ 35 h 408"/>
                <a:gd name="T4" fmla="*/ 188 w 343"/>
                <a:gd name="T5" fmla="*/ 55 h 408"/>
                <a:gd name="T6" fmla="*/ 210 w 343"/>
                <a:gd name="T7" fmla="*/ 59 h 408"/>
                <a:gd name="T8" fmla="*/ 221 w 343"/>
                <a:gd name="T9" fmla="*/ 108 h 408"/>
                <a:gd name="T10" fmla="*/ 258 w 343"/>
                <a:gd name="T11" fmla="*/ 129 h 408"/>
                <a:gd name="T12" fmla="*/ 285 w 343"/>
                <a:gd name="T13" fmla="*/ 112 h 408"/>
                <a:gd name="T14" fmla="*/ 295 w 343"/>
                <a:gd name="T15" fmla="*/ 141 h 408"/>
                <a:gd name="T16" fmla="*/ 261 w 343"/>
                <a:gd name="T17" fmla="*/ 159 h 408"/>
                <a:gd name="T18" fmla="*/ 248 w 343"/>
                <a:gd name="T19" fmla="*/ 184 h 408"/>
                <a:gd name="T20" fmla="*/ 285 w 343"/>
                <a:gd name="T21" fmla="*/ 220 h 408"/>
                <a:gd name="T22" fmla="*/ 342 w 343"/>
                <a:gd name="T23" fmla="*/ 247 h 408"/>
                <a:gd name="T24" fmla="*/ 331 w 343"/>
                <a:gd name="T25" fmla="*/ 291 h 408"/>
                <a:gd name="T26" fmla="*/ 332 w 343"/>
                <a:gd name="T27" fmla="*/ 315 h 408"/>
                <a:gd name="T28" fmla="*/ 302 w 343"/>
                <a:gd name="T29" fmla="*/ 332 h 408"/>
                <a:gd name="T30" fmla="*/ 276 w 343"/>
                <a:gd name="T31" fmla="*/ 402 h 408"/>
                <a:gd name="T32" fmla="*/ 256 w 343"/>
                <a:gd name="T33" fmla="*/ 394 h 408"/>
                <a:gd name="T34" fmla="*/ 200 w 343"/>
                <a:gd name="T35" fmla="*/ 376 h 408"/>
                <a:gd name="T36" fmla="*/ 157 w 343"/>
                <a:gd name="T37" fmla="*/ 401 h 408"/>
                <a:gd name="T38" fmla="*/ 169 w 343"/>
                <a:gd name="T39" fmla="*/ 369 h 408"/>
                <a:gd name="T40" fmla="*/ 120 w 343"/>
                <a:gd name="T41" fmla="*/ 386 h 408"/>
                <a:gd name="T42" fmla="*/ 96 w 343"/>
                <a:gd name="T43" fmla="*/ 299 h 408"/>
                <a:gd name="T44" fmla="*/ 75 w 343"/>
                <a:gd name="T45" fmla="*/ 286 h 408"/>
                <a:gd name="T46" fmla="*/ 56 w 343"/>
                <a:gd name="T47" fmla="*/ 242 h 408"/>
                <a:gd name="T48" fmla="*/ 78 w 343"/>
                <a:gd name="T49" fmla="*/ 212 h 408"/>
                <a:gd name="T50" fmla="*/ 68 w 343"/>
                <a:gd name="T51" fmla="*/ 171 h 408"/>
                <a:gd name="T52" fmla="*/ 21 w 343"/>
                <a:gd name="T53" fmla="*/ 168 h 408"/>
                <a:gd name="T54" fmla="*/ 21 w 343"/>
                <a:gd name="T55" fmla="*/ 127 h 408"/>
                <a:gd name="T56" fmla="*/ 39 w 343"/>
                <a:gd name="T57" fmla="*/ 92 h 408"/>
                <a:gd name="T58" fmla="*/ 46 w 343"/>
                <a:gd name="T59" fmla="*/ 51 h 408"/>
                <a:gd name="T60" fmla="*/ 75 w 343"/>
                <a:gd name="T61" fmla="*/ 75 h 408"/>
                <a:gd name="T62" fmla="*/ 104 w 343"/>
                <a:gd name="T63" fmla="*/ 52 h 408"/>
                <a:gd name="T64" fmla="*/ 75 w 343"/>
                <a:gd name="T65" fmla="*/ 20 h 408"/>
                <a:gd name="T66" fmla="*/ 70 w 343"/>
                <a:gd name="T67" fmla="*/ 3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3" h="408">
                  <a:moveTo>
                    <a:pt x="70" y="3"/>
                  </a:moveTo>
                  <a:lnTo>
                    <a:pt x="82" y="0"/>
                  </a:lnTo>
                  <a:lnTo>
                    <a:pt x="123" y="16"/>
                  </a:lnTo>
                  <a:lnTo>
                    <a:pt x="142" y="35"/>
                  </a:lnTo>
                  <a:lnTo>
                    <a:pt x="174" y="44"/>
                  </a:lnTo>
                  <a:lnTo>
                    <a:pt x="188" y="55"/>
                  </a:lnTo>
                  <a:lnTo>
                    <a:pt x="206" y="52"/>
                  </a:lnTo>
                  <a:lnTo>
                    <a:pt x="210" y="59"/>
                  </a:lnTo>
                  <a:lnTo>
                    <a:pt x="204" y="99"/>
                  </a:lnTo>
                  <a:lnTo>
                    <a:pt x="221" y="108"/>
                  </a:lnTo>
                  <a:lnTo>
                    <a:pt x="231" y="123"/>
                  </a:lnTo>
                  <a:lnTo>
                    <a:pt x="258" y="129"/>
                  </a:lnTo>
                  <a:lnTo>
                    <a:pt x="268" y="111"/>
                  </a:lnTo>
                  <a:lnTo>
                    <a:pt x="285" y="112"/>
                  </a:lnTo>
                  <a:lnTo>
                    <a:pt x="297" y="127"/>
                  </a:lnTo>
                  <a:lnTo>
                    <a:pt x="295" y="141"/>
                  </a:lnTo>
                  <a:lnTo>
                    <a:pt x="261" y="145"/>
                  </a:lnTo>
                  <a:lnTo>
                    <a:pt x="261" y="159"/>
                  </a:lnTo>
                  <a:lnTo>
                    <a:pt x="261" y="170"/>
                  </a:lnTo>
                  <a:lnTo>
                    <a:pt x="248" y="184"/>
                  </a:lnTo>
                  <a:lnTo>
                    <a:pt x="258" y="200"/>
                  </a:lnTo>
                  <a:lnTo>
                    <a:pt x="285" y="220"/>
                  </a:lnTo>
                  <a:lnTo>
                    <a:pt x="287" y="242"/>
                  </a:lnTo>
                  <a:lnTo>
                    <a:pt x="342" y="247"/>
                  </a:lnTo>
                  <a:lnTo>
                    <a:pt x="342" y="277"/>
                  </a:lnTo>
                  <a:lnTo>
                    <a:pt x="331" y="291"/>
                  </a:lnTo>
                  <a:lnTo>
                    <a:pt x="339" y="306"/>
                  </a:lnTo>
                  <a:lnTo>
                    <a:pt x="332" y="315"/>
                  </a:lnTo>
                  <a:lnTo>
                    <a:pt x="311" y="319"/>
                  </a:lnTo>
                  <a:lnTo>
                    <a:pt x="302" y="332"/>
                  </a:lnTo>
                  <a:lnTo>
                    <a:pt x="303" y="364"/>
                  </a:lnTo>
                  <a:lnTo>
                    <a:pt x="276" y="402"/>
                  </a:lnTo>
                  <a:lnTo>
                    <a:pt x="270" y="407"/>
                  </a:lnTo>
                  <a:lnTo>
                    <a:pt x="256" y="394"/>
                  </a:lnTo>
                  <a:lnTo>
                    <a:pt x="216" y="394"/>
                  </a:lnTo>
                  <a:lnTo>
                    <a:pt x="200" y="376"/>
                  </a:lnTo>
                  <a:lnTo>
                    <a:pt x="169" y="406"/>
                  </a:lnTo>
                  <a:lnTo>
                    <a:pt x="157" y="401"/>
                  </a:lnTo>
                  <a:lnTo>
                    <a:pt x="171" y="377"/>
                  </a:lnTo>
                  <a:lnTo>
                    <a:pt x="169" y="369"/>
                  </a:lnTo>
                  <a:lnTo>
                    <a:pt x="157" y="366"/>
                  </a:lnTo>
                  <a:lnTo>
                    <a:pt x="120" y="386"/>
                  </a:lnTo>
                  <a:lnTo>
                    <a:pt x="85" y="319"/>
                  </a:lnTo>
                  <a:lnTo>
                    <a:pt x="96" y="299"/>
                  </a:lnTo>
                  <a:lnTo>
                    <a:pt x="93" y="291"/>
                  </a:lnTo>
                  <a:lnTo>
                    <a:pt x="75" y="286"/>
                  </a:lnTo>
                  <a:lnTo>
                    <a:pt x="43" y="267"/>
                  </a:lnTo>
                  <a:lnTo>
                    <a:pt x="56" y="242"/>
                  </a:lnTo>
                  <a:lnTo>
                    <a:pt x="75" y="233"/>
                  </a:lnTo>
                  <a:lnTo>
                    <a:pt x="78" y="212"/>
                  </a:lnTo>
                  <a:lnTo>
                    <a:pt x="72" y="175"/>
                  </a:lnTo>
                  <a:lnTo>
                    <a:pt x="68" y="171"/>
                  </a:lnTo>
                  <a:lnTo>
                    <a:pt x="49" y="190"/>
                  </a:lnTo>
                  <a:lnTo>
                    <a:pt x="21" y="168"/>
                  </a:lnTo>
                  <a:lnTo>
                    <a:pt x="0" y="142"/>
                  </a:lnTo>
                  <a:lnTo>
                    <a:pt x="21" y="127"/>
                  </a:lnTo>
                  <a:lnTo>
                    <a:pt x="27" y="102"/>
                  </a:lnTo>
                  <a:lnTo>
                    <a:pt x="39" y="92"/>
                  </a:lnTo>
                  <a:lnTo>
                    <a:pt x="37" y="57"/>
                  </a:lnTo>
                  <a:lnTo>
                    <a:pt x="46" y="51"/>
                  </a:lnTo>
                  <a:lnTo>
                    <a:pt x="63" y="61"/>
                  </a:lnTo>
                  <a:lnTo>
                    <a:pt x="75" y="75"/>
                  </a:lnTo>
                  <a:lnTo>
                    <a:pt x="96" y="61"/>
                  </a:lnTo>
                  <a:lnTo>
                    <a:pt x="104" y="52"/>
                  </a:lnTo>
                  <a:lnTo>
                    <a:pt x="100" y="35"/>
                  </a:lnTo>
                  <a:lnTo>
                    <a:pt x="75" y="20"/>
                  </a:lnTo>
                  <a:lnTo>
                    <a:pt x="70" y="3"/>
                  </a:lnTo>
                  <a:lnTo>
                    <a:pt x="70" y="3"/>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8" name="江苏">
              <a:hlinkClick r:id="" action="ppaction://macro?name=Slide1.江苏_click" highlightClick="1"/>
              <a:hlinkHover r:id="" action="ppaction://noaction" highlightClick="1"/>
              <a:extLst>
                <a:ext uri="{FF2B5EF4-FFF2-40B4-BE49-F238E27FC236}">
                  <a16:creationId xmlns:a16="http://schemas.microsoft.com/office/drawing/2014/main" id="{A240BEC1-A059-4838-A9BE-005C6FEA32EB}"/>
                </a:ext>
              </a:extLst>
            </p:cNvPr>
            <p:cNvSpPr>
              <a:spLocks noChangeAspect="1"/>
            </p:cNvSpPr>
            <p:nvPr/>
          </p:nvSpPr>
          <p:spPr bwMode="auto">
            <a:xfrm rot="180000">
              <a:off x="6195514" y="3715343"/>
              <a:ext cx="847284" cy="702378"/>
            </a:xfrm>
            <a:custGeom>
              <a:avLst/>
              <a:gdLst>
                <a:gd name="T0" fmla="*/ 375 w 404"/>
                <a:gd name="T1" fmla="*/ 255 h 323"/>
                <a:gd name="T2" fmla="*/ 365 w 404"/>
                <a:gd name="T3" fmla="*/ 282 h 323"/>
                <a:gd name="T4" fmla="*/ 354 w 404"/>
                <a:gd name="T5" fmla="*/ 297 h 323"/>
                <a:gd name="T6" fmla="*/ 333 w 404"/>
                <a:gd name="T7" fmla="*/ 322 h 323"/>
                <a:gd name="T8" fmla="*/ 301 w 404"/>
                <a:gd name="T9" fmla="*/ 317 h 323"/>
                <a:gd name="T10" fmla="*/ 275 w 404"/>
                <a:gd name="T11" fmla="*/ 301 h 323"/>
                <a:gd name="T12" fmla="*/ 260 w 404"/>
                <a:gd name="T13" fmla="*/ 308 h 323"/>
                <a:gd name="T14" fmla="*/ 205 w 404"/>
                <a:gd name="T15" fmla="*/ 303 h 323"/>
                <a:gd name="T16" fmla="*/ 203 w 404"/>
                <a:gd name="T17" fmla="*/ 281 h 323"/>
                <a:gd name="T18" fmla="*/ 176 w 404"/>
                <a:gd name="T19" fmla="*/ 261 h 323"/>
                <a:gd name="T20" fmla="*/ 166 w 404"/>
                <a:gd name="T21" fmla="*/ 245 h 323"/>
                <a:gd name="T22" fmla="*/ 179 w 404"/>
                <a:gd name="T23" fmla="*/ 231 h 323"/>
                <a:gd name="T24" fmla="*/ 179 w 404"/>
                <a:gd name="T25" fmla="*/ 220 h 323"/>
                <a:gd name="T26" fmla="*/ 179 w 404"/>
                <a:gd name="T27" fmla="*/ 206 h 323"/>
                <a:gd name="T28" fmla="*/ 213 w 404"/>
                <a:gd name="T29" fmla="*/ 202 h 323"/>
                <a:gd name="T30" fmla="*/ 215 w 404"/>
                <a:gd name="T31" fmla="*/ 188 h 323"/>
                <a:gd name="T32" fmla="*/ 203 w 404"/>
                <a:gd name="T33" fmla="*/ 173 h 323"/>
                <a:gd name="T34" fmla="*/ 186 w 404"/>
                <a:gd name="T35" fmla="*/ 172 h 323"/>
                <a:gd name="T36" fmla="*/ 176 w 404"/>
                <a:gd name="T37" fmla="*/ 190 h 323"/>
                <a:gd name="T38" fmla="*/ 149 w 404"/>
                <a:gd name="T39" fmla="*/ 184 h 323"/>
                <a:gd name="T40" fmla="*/ 139 w 404"/>
                <a:gd name="T41" fmla="*/ 169 h 323"/>
                <a:gd name="T42" fmla="*/ 122 w 404"/>
                <a:gd name="T43" fmla="*/ 160 h 323"/>
                <a:gd name="T44" fmla="*/ 128 w 404"/>
                <a:gd name="T45" fmla="*/ 120 h 323"/>
                <a:gd name="T46" fmla="*/ 124 w 404"/>
                <a:gd name="T47" fmla="*/ 113 h 323"/>
                <a:gd name="T48" fmla="*/ 106 w 404"/>
                <a:gd name="T49" fmla="*/ 116 h 323"/>
                <a:gd name="T50" fmla="*/ 92 w 404"/>
                <a:gd name="T51" fmla="*/ 105 h 323"/>
                <a:gd name="T52" fmla="*/ 60 w 404"/>
                <a:gd name="T53" fmla="*/ 96 h 323"/>
                <a:gd name="T54" fmla="*/ 41 w 404"/>
                <a:gd name="T55" fmla="*/ 77 h 323"/>
                <a:gd name="T56" fmla="*/ 0 w 404"/>
                <a:gd name="T57" fmla="*/ 61 h 323"/>
                <a:gd name="T58" fmla="*/ 3 w 404"/>
                <a:gd name="T59" fmla="*/ 42 h 323"/>
                <a:gd name="T60" fmla="*/ 20 w 404"/>
                <a:gd name="T61" fmla="*/ 35 h 323"/>
                <a:gd name="T62" fmla="*/ 50 w 404"/>
                <a:gd name="T63" fmla="*/ 61 h 323"/>
                <a:gd name="T64" fmla="*/ 60 w 404"/>
                <a:gd name="T65" fmla="*/ 61 h 323"/>
                <a:gd name="T66" fmla="*/ 87 w 404"/>
                <a:gd name="T67" fmla="*/ 57 h 323"/>
                <a:gd name="T68" fmla="*/ 103 w 404"/>
                <a:gd name="T69" fmla="*/ 45 h 323"/>
                <a:gd name="T70" fmla="*/ 125 w 404"/>
                <a:gd name="T71" fmla="*/ 62 h 323"/>
                <a:gd name="T72" fmla="*/ 134 w 404"/>
                <a:gd name="T73" fmla="*/ 46 h 323"/>
                <a:gd name="T74" fmla="*/ 138 w 404"/>
                <a:gd name="T75" fmla="*/ 36 h 323"/>
                <a:gd name="T76" fmla="*/ 156 w 404"/>
                <a:gd name="T77" fmla="*/ 26 h 323"/>
                <a:gd name="T78" fmla="*/ 161 w 404"/>
                <a:gd name="T79" fmla="*/ 4 h 323"/>
                <a:gd name="T80" fmla="*/ 179 w 404"/>
                <a:gd name="T81" fmla="*/ 0 h 323"/>
                <a:gd name="T82" fmla="*/ 226 w 404"/>
                <a:gd name="T83" fmla="*/ 31 h 323"/>
                <a:gd name="T84" fmla="*/ 258 w 404"/>
                <a:gd name="T85" fmla="*/ 45 h 323"/>
                <a:gd name="T86" fmla="*/ 322 w 404"/>
                <a:gd name="T87" fmla="*/ 150 h 323"/>
                <a:gd name="T88" fmla="*/ 319 w 404"/>
                <a:gd name="T89" fmla="*/ 161 h 323"/>
                <a:gd name="T90" fmla="*/ 362 w 404"/>
                <a:gd name="T91" fmla="*/ 181 h 323"/>
                <a:gd name="T92" fmla="*/ 374 w 404"/>
                <a:gd name="T93" fmla="*/ 198 h 323"/>
                <a:gd name="T94" fmla="*/ 393 w 404"/>
                <a:gd name="T95" fmla="*/ 208 h 323"/>
                <a:gd name="T96" fmla="*/ 403 w 404"/>
                <a:gd name="T97" fmla="*/ 227 h 323"/>
                <a:gd name="T98" fmla="*/ 389 w 404"/>
                <a:gd name="T99" fmla="*/ 232 h 323"/>
                <a:gd name="T100" fmla="*/ 368 w 404"/>
                <a:gd name="T101" fmla="*/ 226 h 323"/>
                <a:gd name="T102" fmla="*/ 338 w 404"/>
                <a:gd name="T103" fmla="*/ 226 h 323"/>
                <a:gd name="T104" fmla="*/ 311 w 404"/>
                <a:gd name="T105" fmla="*/ 216 h 323"/>
                <a:gd name="T106" fmla="*/ 298 w 404"/>
                <a:gd name="T107" fmla="*/ 226 h 323"/>
                <a:gd name="T108" fmla="*/ 325 w 404"/>
                <a:gd name="T109" fmla="*/ 232 h 323"/>
                <a:gd name="T110" fmla="*/ 349 w 404"/>
                <a:gd name="T111" fmla="*/ 243 h 323"/>
                <a:gd name="T112" fmla="*/ 375 w 404"/>
                <a:gd name="T113" fmla="*/ 255 h 323"/>
                <a:gd name="T114" fmla="*/ 375 w 404"/>
                <a:gd name="T115" fmla="*/ 25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4" h="323">
                  <a:moveTo>
                    <a:pt x="375" y="255"/>
                  </a:moveTo>
                  <a:lnTo>
                    <a:pt x="365" y="282"/>
                  </a:lnTo>
                  <a:lnTo>
                    <a:pt x="354" y="297"/>
                  </a:lnTo>
                  <a:lnTo>
                    <a:pt x="333" y="322"/>
                  </a:lnTo>
                  <a:lnTo>
                    <a:pt x="301" y="317"/>
                  </a:lnTo>
                  <a:lnTo>
                    <a:pt x="275" y="301"/>
                  </a:lnTo>
                  <a:lnTo>
                    <a:pt x="260" y="308"/>
                  </a:lnTo>
                  <a:lnTo>
                    <a:pt x="205" y="303"/>
                  </a:lnTo>
                  <a:lnTo>
                    <a:pt x="203" y="281"/>
                  </a:lnTo>
                  <a:lnTo>
                    <a:pt x="176" y="261"/>
                  </a:lnTo>
                  <a:lnTo>
                    <a:pt x="166" y="245"/>
                  </a:lnTo>
                  <a:lnTo>
                    <a:pt x="179" y="231"/>
                  </a:lnTo>
                  <a:lnTo>
                    <a:pt x="179" y="220"/>
                  </a:lnTo>
                  <a:lnTo>
                    <a:pt x="179" y="206"/>
                  </a:lnTo>
                  <a:lnTo>
                    <a:pt x="213" y="202"/>
                  </a:lnTo>
                  <a:lnTo>
                    <a:pt x="215" y="188"/>
                  </a:lnTo>
                  <a:lnTo>
                    <a:pt x="203" y="173"/>
                  </a:lnTo>
                  <a:lnTo>
                    <a:pt x="186" y="172"/>
                  </a:lnTo>
                  <a:lnTo>
                    <a:pt x="176" y="190"/>
                  </a:lnTo>
                  <a:lnTo>
                    <a:pt x="149" y="184"/>
                  </a:lnTo>
                  <a:lnTo>
                    <a:pt x="139" y="169"/>
                  </a:lnTo>
                  <a:lnTo>
                    <a:pt x="122" y="160"/>
                  </a:lnTo>
                  <a:lnTo>
                    <a:pt x="128" y="120"/>
                  </a:lnTo>
                  <a:lnTo>
                    <a:pt x="124" y="113"/>
                  </a:lnTo>
                  <a:lnTo>
                    <a:pt x="106" y="116"/>
                  </a:lnTo>
                  <a:lnTo>
                    <a:pt x="92" y="105"/>
                  </a:lnTo>
                  <a:lnTo>
                    <a:pt x="60" y="96"/>
                  </a:lnTo>
                  <a:lnTo>
                    <a:pt x="41" y="77"/>
                  </a:lnTo>
                  <a:lnTo>
                    <a:pt x="0" y="61"/>
                  </a:lnTo>
                  <a:lnTo>
                    <a:pt x="3" y="42"/>
                  </a:lnTo>
                  <a:lnTo>
                    <a:pt x="20" y="35"/>
                  </a:lnTo>
                  <a:lnTo>
                    <a:pt x="50" y="61"/>
                  </a:lnTo>
                  <a:lnTo>
                    <a:pt x="60" y="61"/>
                  </a:lnTo>
                  <a:lnTo>
                    <a:pt x="87" y="57"/>
                  </a:lnTo>
                  <a:lnTo>
                    <a:pt x="103" y="45"/>
                  </a:lnTo>
                  <a:lnTo>
                    <a:pt x="125" y="62"/>
                  </a:lnTo>
                  <a:lnTo>
                    <a:pt x="134" y="46"/>
                  </a:lnTo>
                  <a:lnTo>
                    <a:pt x="138" y="36"/>
                  </a:lnTo>
                  <a:lnTo>
                    <a:pt x="156" y="26"/>
                  </a:lnTo>
                  <a:lnTo>
                    <a:pt x="161" y="4"/>
                  </a:lnTo>
                  <a:lnTo>
                    <a:pt x="179" y="0"/>
                  </a:lnTo>
                  <a:lnTo>
                    <a:pt x="226" y="31"/>
                  </a:lnTo>
                  <a:lnTo>
                    <a:pt x="258" y="45"/>
                  </a:lnTo>
                  <a:lnTo>
                    <a:pt x="322" y="150"/>
                  </a:lnTo>
                  <a:lnTo>
                    <a:pt x="319" y="161"/>
                  </a:lnTo>
                  <a:lnTo>
                    <a:pt x="362" y="181"/>
                  </a:lnTo>
                  <a:lnTo>
                    <a:pt x="374" y="198"/>
                  </a:lnTo>
                  <a:lnTo>
                    <a:pt x="393" y="208"/>
                  </a:lnTo>
                  <a:lnTo>
                    <a:pt x="403" y="227"/>
                  </a:lnTo>
                  <a:lnTo>
                    <a:pt x="389" y="232"/>
                  </a:lnTo>
                  <a:lnTo>
                    <a:pt x="368" y="226"/>
                  </a:lnTo>
                  <a:lnTo>
                    <a:pt x="338" y="226"/>
                  </a:lnTo>
                  <a:lnTo>
                    <a:pt x="311" y="216"/>
                  </a:lnTo>
                  <a:lnTo>
                    <a:pt x="298" y="226"/>
                  </a:lnTo>
                  <a:lnTo>
                    <a:pt x="325" y="232"/>
                  </a:lnTo>
                  <a:lnTo>
                    <a:pt x="349" y="243"/>
                  </a:lnTo>
                  <a:lnTo>
                    <a:pt x="375" y="255"/>
                  </a:lnTo>
                  <a:lnTo>
                    <a:pt x="375" y="255"/>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9" name="湖北">
              <a:hlinkClick r:id="" action="ppaction://macro?name=Slide1.湖北_click" highlightClick="1"/>
              <a:hlinkHover r:id="" action="ppaction://noaction" highlightClick="1"/>
              <a:extLst>
                <a:ext uri="{FF2B5EF4-FFF2-40B4-BE49-F238E27FC236}">
                  <a16:creationId xmlns:a16="http://schemas.microsoft.com/office/drawing/2014/main" id="{CACDFCC9-5E52-4277-8C93-A5C1F0A44237}"/>
                </a:ext>
              </a:extLst>
            </p:cNvPr>
            <p:cNvSpPr>
              <a:spLocks noChangeAspect="1"/>
            </p:cNvSpPr>
            <p:nvPr/>
          </p:nvSpPr>
          <p:spPr bwMode="auto">
            <a:xfrm rot="180000">
              <a:off x="5077563" y="4117119"/>
              <a:ext cx="1178974" cy="780008"/>
            </a:xfrm>
            <a:custGeom>
              <a:avLst/>
              <a:gdLst>
                <a:gd name="T0" fmla="*/ 76 w 551"/>
                <a:gd name="T1" fmla="*/ 318 h 346"/>
                <a:gd name="T2" fmla="*/ 141 w 551"/>
                <a:gd name="T3" fmla="*/ 304 h 346"/>
                <a:gd name="T4" fmla="*/ 144 w 551"/>
                <a:gd name="T5" fmla="*/ 270 h 346"/>
                <a:gd name="T6" fmla="*/ 238 w 551"/>
                <a:gd name="T7" fmla="*/ 267 h 346"/>
                <a:gd name="T8" fmla="*/ 283 w 551"/>
                <a:gd name="T9" fmla="*/ 296 h 346"/>
                <a:gd name="T10" fmla="*/ 322 w 551"/>
                <a:gd name="T11" fmla="*/ 275 h 346"/>
                <a:gd name="T12" fmla="*/ 339 w 551"/>
                <a:gd name="T13" fmla="*/ 296 h 346"/>
                <a:gd name="T14" fmla="*/ 365 w 551"/>
                <a:gd name="T15" fmla="*/ 265 h 346"/>
                <a:gd name="T16" fmla="*/ 375 w 551"/>
                <a:gd name="T17" fmla="*/ 304 h 346"/>
                <a:gd name="T18" fmla="*/ 399 w 551"/>
                <a:gd name="T19" fmla="*/ 318 h 346"/>
                <a:gd name="T20" fmla="*/ 445 w 551"/>
                <a:gd name="T21" fmla="*/ 290 h 346"/>
                <a:gd name="T22" fmla="*/ 522 w 551"/>
                <a:gd name="T23" fmla="*/ 245 h 346"/>
                <a:gd name="T24" fmla="*/ 515 w 551"/>
                <a:gd name="T25" fmla="*/ 168 h 346"/>
                <a:gd name="T26" fmla="*/ 523 w 551"/>
                <a:gd name="T27" fmla="*/ 140 h 346"/>
                <a:gd name="T28" fmla="*/ 473 w 551"/>
                <a:gd name="T29" fmla="*/ 116 h 346"/>
                <a:gd name="T30" fmla="*/ 438 w 551"/>
                <a:gd name="T31" fmla="*/ 116 h 346"/>
                <a:gd name="T32" fmla="*/ 387 w 551"/>
                <a:gd name="T33" fmla="*/ 98 h 346"/>
                <a:gd name="T34" fmla="*/ 358 w 551"/>
                <a:gd name="T35" fmla="*/ 67 h 346"/>
                <a:gd name="T36" fmla="*/ 331 w 551"/>
                <a:gd name="T37" fmla="*/ 65 h 346"/>
                <a:gd name="T38" fmla="*/ 271 w 551"/>
                <a:gd name="T39" fmla="*/ 65 h 346"/>
                <a:gd name="T40" fmla="*/ 159 w 551"/>
                <a:gd name="T41" fmla="*/ 0 h 346"/>
                <a:gd name="T42" fmla="*/ 135 w 551"/>
                <a:gd name="T43" fmla="*/ 8 h 346"/>
                <a:gd name="T44" fmla="*/ 68 w 551"/>
                <a:gd name="T45" fmla="*/ 8 h 346"/>
                <a:gd name="T46" fmla="*/ 76 w 551"/>
                <a:gd name="T47" fmla="*/ 31 h 346"/>
                <a:gd name="T48" fmla="*/ 108 w 551"/>
                <a:gd name="T49" fmla="*/ 41 h 346"/>
                <a:gd name="T50" fmla="*/ 73 w 551"/>
                <a:gd name="T51" fmla="*/ 65 h 346"/>
                <a:gd name="T52" fmla="*/ 73 w 551"/>
                <a:gd name="T53" fmla="*/ 95 h 346"/>
                <a:gd name="T54" fmla="*/ 93 w 551"/>
                <a:gd name="T55" fmla="*/ 125 h 346"/>
                <a:gd name="T56" fmla="*/ 117 w 551"/>
                <a:gd name="T57" fmla="*/ 189 h 346"/>
                <a:gd name="T58" fmla="*/ 100 w 551"/>
                <a:gd name="T59" fmla="*/ 200 h 346"/>
                <a:gd name="T60" fmla="*/ 14 w 551"/>
                <a:gd name="T61" fmla="*/ 233 h 346"/>
                <a:gd name="T62" fmla="*/ 12 w 551"/>
                <a:gd name="T63" fmla="*/ 263 h 346"/>
                <a:gd name="T64" fmla="*/ 28 w 551"/>
                <a:gd name="T65" fmla="*/ 298 h 346"/>
                <a:gd name="T66" fmla="*/ 65 w 551"/>
                <a:gd name="T67" fmla="*/ 34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1" h="346">
                  <a:moveTo>
                    <a:pt x="65" y="345"/>
                  </a:moveTo>
                  <a:lnTo>
                    <a:pt x="76" y="318"/>
                  </a:lnTo>
                  <a:lnTo>
                    <a:pt x="109" y="290"/>
                  </a:lnTo>
                  <a:lnTo>
                    <a:pt x="141" y="304"/>
                  </a:lnTo>
                  <a:lnTo>
                    <a:pt x="162" y="290"/>
                  </a:lnTo>
                  <a:lnTo>
                    <a:pt x="144" y="270"/>
                  </a:lnTo>
                  <a:lnTo>
                    <a:pt x="153" y="261"/>
                  </a:lnTo>
                  <a:lnTo>
                    <a:pt x="238" y="267"/>
                  </a:lnTo>
                  <a:lnTo>
                    <a:pt x="267" y="287"/>
                  </a:lnTo>
                  <a:lnTo>
                    <a:pt x="283" y="296"/>
                  </a:lnTo>
                  <a:lnTo>
                    <a:pt x="305" y="280"/>
                  </a:lnTo>
                  <a:lnTo>
                    <a:pt x="322" y="275"/>
                  </a:lnTo>
                  <a:lnTo>
                    <a:pt x="325" y="296"/>
                  </a:lnTo>
                  <a:lnTo>
                    <a:pt x="339" y="296"/>
                  </a:lnTo>
                  <a:lnTo>
                    <a:pt x="347" y="283"/>
                  </a:lnTo>
                  <a:lnTo>
                    <a:pt x="365" y="265"/>
                  </a:lnTo>
                  <a:lnTo>
                    <a:pt x="375" y="277"/>
                  </a:lnTo>
                  <a:lnTo>
                    <a:pt x="375" y="304"/>
                  </a:lnTo>
                  <a:lnTo>
                    <a:pt x="382" y="315"/>
                  </a:lnTo>
                  <a:lnTo>
                    <a:pt x="399" y="318"/>
                  </a:lnTo>
                  <a:lnTo>
                    <a:pt x="418" y="299"/>
                  </a:lnTo>
                  <a:lnTo>
                    <a:pt x="445" y="290"/>
                  </a:lnTo>
                  <a:lnTo>
                    <a:pt x="498" y="243"/>
                  </a:lnTo>
                  <a:lnTo>
                    <a:pt x="522" y="245"/>
                  </a:lnTo>
                  <a:lnTo>
                    <a:pt x="550" y="235"/>
                  </a:lnTo>
                  <a:lnTo>
                    <a:pt x="515" y="168"/>
                  </a:lnTo>
                  <a:lnTo>
                    <a:pt x="526" y="148"/>
                  </a:lnTo>
                  <a:lnTo>
                    <a:pt x="523" y="140"/>
                  </a:lnTo>
                  <a:lnTo>
                    <a:pt x="505" y="135"/>
                  </a:lnTo>
                  <a:lnTo>
                    <a:pt x="473" y="116"/>
                  </a:lnTo>
                  <a:lnTo>
                    <a:pt x="458" y="107"/>
                  </a:lnTo>
                  <a:lnTo>
                    <a:pt x="438" y="116"/>
                  </a:lnTo>
                  <a:lnTo>
                    <a:pt x="416" y="98"/>
                  </a:lnTo>
                  <a:lnTo>
                    <a:pt x="387" y="98"/>
                  </a:lnTo>
                  <a:lnTo>
                    <a:pt x="365" y="86"/>
                  </a:lnTo>
                  <a:lnTo>
                    <a:pt x="358" y="67"/>
                  </a:lnTo>
                  <a:lnTo>
                    <a:pt x="347" y="55"/>
                  </a:lnTo>
                  <a:lnTo>
                    <a:pt x="331" y="65"/>
                  </a:lnTo>
                  <a:lnTo>
                    <a:pt x="317" y="58"/>
                  </a:lnTo>
                  <a:lnTo>
                    <a:pt x="271" y="65"/>
                  </a:lnTo>
                  <a:lnTo>
                    <a:pt x="220" y="54"/>
                  </a:lnTo>
                  <a:lnTo>
                    <a:pt x="159" y="0"/>
                  </a:lnTo>
                  <a:lnTo>
                    <a:pt x="143" y="14"/>
                  </a:lnTo>
                  <a:lnTo>
                    <a:pt x="135" y="8"/>
                  </a:lnTo>
                  <a:lnTo>
                    <a:pt x="123" y="8"/>
                  </a:lnTo>
                  <a:lnTo>
                    <a:pt x="68" y="8"/>
                  </a:lnTo>
                  <a:lnTo>
                    <a:pt x="59" y="15"/>
                  </a:lnTo>
                  <a:lnTo>
                    <a:pt x="76" y="31"/>
                  </a:lnTo>
                  <a:lnTo>
                    <a:pt x="93" y="35"/>
                  </a:lnTo>
                  <a:lnTo>
                    <a:pt x="108" y="41"/>
                  </a:lnTo>
                  <a:lnTo>
                    <a:pt x="100" y="52"/>
                  </a:lnTo>
                  <a:lnTo>
                    <a:pt x="73" y="65"/>
                  </a:lnTo>
                  <a:lnTo>
                    <a:pt x="68" y="87"/>
                  </a:lnTo>
                  <a:lnTo>
                    <a:pt x="73" y="95"/>
                  </a:lnTo>
                  <a:lnTo>
                    <a:pt x="76" y="122"/>
                  </a:lnTo>
                  <a:lnTo>
                    <a:pt x="93" y="125"/>
                  </a:lnTo>
                  <a:lnTo>
                    <a:pt x="109" y="146"/>
                  </a:lnTo>
                  <a:lnTo>
                    <a:pt x="117" y="189"/>
                  </a:lnTo>
                  <a:lnTo>
                    <a:pt x="111" y="203"/>
                  </a:lnTo>
                  <a:lnTo>
                    <a:pt x="100" y="200"/>
                  </a:lnTo>
                  <a:lnTo>
                    <a:pt x="69" y="225"/>
                  </a:lnTo>
                  <a:lnTo>
                    <a:pt x="14" y="233"/>
                  </a:lnTo>
                  <a:lnTo>
                    <a:pt x="0" y="248"/>
                  </a:lnTo>
                  <a:lnTo>
                    <a:pt x="12" y="263"/>
                  </a:lnTo>
                  <a:lnTo>
                    <a:pt x="13" y="295"/>
                  </a:lnTo>
                  <a:lnTo>
                    <a:pt x="28" y="298"/>
                  </a:lnTo>
                  <a:lnTo>
                    <a:pt x="65" y="345"/>
                  </a:lnTo>
                  <a:lnTo>
                    <a:pt x="65" y="345"/>
                  </a:lnTo>
                </a:path>
              </a:pathLst>
            </a:custGeom>
            <a:solidFill>
              <a:srgbClr val="FFC000"/>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0" name="陕西">
              <a:hlinkClick r:id="" action="ppaction://macro?name=Slide1.陕西_click" highlightClick="1"/>
              <a:hlinkHover r:id="" action="ppaction://noaction" highlightClick="1"/>
              <a:extLst>
                <a:ext uri="{FF2B5EF4-FFF2-40B4-BE49-F238E27FC236}">
                  <a16:creationId xmlns:a16="http://schemas.microsoft.com/office/drawing/2014/main" id="{6DA0CBA5-CE05-48D1-91A9-3DF489F2DDFA}"/>
                </a:ext>
              </a:extLst>
            </p:cNvPr>
            <p:cNvSpPr>
              <a:spLocks noChangeAspect="1"/>
            </p:cNvSpPr>
            <p:nvPr/>
          </p:nvSpPr>
          <p:spPr bwMode="auto">
            <a:xfrm rot="180000">
              <a:off x="4719642" y="2973187"/>
              <a:ext cx="745480" cy="1404757"/>
            </a:xfrm>
            <a:custGeom>
              <a:avLst/>
              <a:gdLst>
                <a:gd name="T0" fmla="*/ 294 w 354"/>
                <a:gd name="T1" fmla="*/ 381 h 640"/>
                <a:gd name="T2" fmla="*/ 287 w 354"/>
                <a:gd name="T3" fmla="*/ 214 h 640"/>
                <a:gd name="T4" fmla="*/ 311 w 354"/>
                <a:gd name="T5" fmla="*/ 162 h 640"/>
                <a:gd name="T6" fmla="*/ 309 w 354"/>
                <a:gd name="T7" fmla="*/ 85 h 640"/>
                <a:gd name="T8" fmla="*/ 323 w 354"/>
                <a:gd name="T9" fmla="*/ 34 h 640"/>
                <a:gd name="T10" fmla="*/ 312 w 354"/>
                <a:gd name="T11" fmla="*/ 0 h 640"/>
                <a:gd name="T12" fmla="*/ 259 w 354"/>
                <a:gd name="T13" fmla="*/ 18 h 640"/>
                <a:gd name="T14" fmla="*/ 241 w 354"/>
                <a:gd name="T15" fmla="*/ 65 h 640"/>
                <a:gd name="T16" fmla="*/ 221 w 354"/>
                <a:gd name="T17" fmla="*/ 81 h 640"/>
                <a:gd name="T18" fmla="*/ 153 w 354"/>
                <a:gd name="T19" fmla="*/ 164 h 640"/>
                <a:gd name="T20" fmla="*/ 100 w 354"/>
                <a:gd name="T21" fmla="*/ 162 h 640"/>
                <a:gd name="T22" fmla="*/ 87 w 354"/>
                <a:gd name="T23" fmla="*/ 213 h 640"/>
                <a:gd name="T24" fmla="*/ 153 w 354"/>
                <a:gd name="T25" fmla="*/ 254 h 640"/>
                <a:gd name="T26" fmla="*/ 188 w 354"/>
                <a:gd name="T27" fmla="*/ 293 h 640"/>
                <a:gd name="T28" fmla="*/ 182 w 354"/>
                <a:gd name="T29" fmla="*/ 344 h 640"/>
                <a:gd name="T30" fmla="*/ 132 w 354"/>
                <a:gd name="T31" fmla="*/ 360 h 640"/>
                <a:gd name="T32" fmla="*/ 126 w 354"/>
                <a:gd name="T33" fmla="*/ 374 h 640"/>
                <a:gd name="T34" fmla="*/ 91 w 354"/>
                <a:gd name="T35" fmla="*/ 391 h 640"/>
                <a:gd name="T36" fmla="*/ 48 w 354"/>
                <a:gd name="T37" fmla="*/ 381 h 640"/>
                <a:gd name="T38" fmla="*/ 48 w 354"/>
                <a:gd name="T39" fmla="*/ 399 h 640"/>
                <a:gd name="T40" fmla="*/ 34 w 354"/>
                <a:gd name="T41" fmla="*/ 427 h 640"/>
                <a:gd name="T42" fmla="*/ 39 w 354"/>
                <a:gd name="T43" fmla="*/ 479 h 640"/>
                <a:gd name="T44" fmla="*/ 45 w 354"/>
                <a:gd name="T45" fmla="*/ 504 h 640"/>
                <a:gd name="T46" fmla="*/ 0 w 354"/>
                <a:gd name="T47" fmla="*/ 512 h 640"/>
                <a:gd name="T48" fmla="*/ 5 w 354"/>
                <a:gd name="T49" fmla="*/ 559 h 640"/>
                <a:gd name="T50" fmla="*/ 23 w 354"/>
                <a:gd name="T51" fmla="*/ 579 h 640"/>
                <a:gd name="T52" fmla="*/ 83 w 354"/>
                <a:gd name="T53" fmla="*/ 571 h 640"/>
                <a:gd name="T54" fmla="*/ 95 w 354"/>
                <a:gd name="T55" fmla="*/ 588 h 640"/>
                <a:gd name="T56" fmla="*/ 157 w 354"/>
                <a:gd name="T57" fmla="*/ 615 h 640"/>
                <a:gd name="T58" fmla="*/ 233 w 354"/>
                <a:gd name="T59" fmla="*/ 624 h 640"/>
                <a:gd name="T60" fmla="*/ 270 w 354"/>
                <a:gd name="T61" fmla="*/ 632 h 640"/>
                <a:gd name="T62" fmla="*/ 262 w 354"/>
                <a:gd name="T63" fmla="*/ 597 h 640"/>
                <a:gd name="T64" fmla="*/ 294 w 354"/>
                <a:gd name="T65" fmla="*/ 562 h 640"/>
                <a:gd name="T66" fmla="*/ 287 w 354"/>
                <a:gd name="T67" fmla="*/ 545 h 640"/>
                <a:gd name="T68" fmla="*/ 253 w 354"/>
                <a:gd name="T69" fmla="*/ 525 h 640"/>
                <a:gd name="T70" fmla="*/ 317 w 354"/>
                <a:gd name="T71" fmla="*/ 518 h 640"/>
                <a:gd name="T72" fmla="*/ 337 w 354"/>
                <a:gd name="T73" fmla="*/ 524 h 640"/>
                <a:gd name="T74" fmla="*/ 353 w 354"/>
                <a:gd name="T75" fmla="*/ 488 h 640"/>
                <a:gd name="T76" fmla="*/ 303 w 354"/>
                <a:gd name="T77" fmla="*/ 403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4" h="640">
                  <a:moveTo>
                    <a:pt x="303" y="403"/>
                  </a:moveTo>
                  <a:lnTo>
                    <a:pt x="294" y="381"/>
                  </a:lnTo>
                  <a:lnTo>
                    <a:pt x="311" y="324"/>
                  </a:lnTo>
                  <a:lnTo>
                    <a:pt x="287" y="214"/>
                  </a:lnTo>
                  <a:lnTo>
                    <a:pt x="303" y="187"/>
                  </a:lnTo>
                  <a:lnTo>
                    <a:pt x="311" y="162"/>
                  </a:lnTo>
                  <a:lnTo>
                    <a:pt x="289" y="117"/>
                  </a:lnTo>
                  <a:lnTo>
                    <a:pt x="309" y="85"/>
                  </a:lnTo>
                  <a:lnTo>
                    <a:pt x="312" y="56"/>
                  </a:lnTo>
                  <a:lnTo>
                    <a:pt x="323" y="34"/>
                  </a:lnTo>
                  <a:lnTo>
                    <a:pt x="322" y="7"/>
                  </a:lnTo>
                  <a:lnTo>
                    <a:pt x="312" y="0"/>
                  </a:lnTo>
                  <a:lnTo>
                    <a:pt x="298" y="17"/>
                  </a:lnTo>
                  <a:lnTo>
                    <a:pt x="259" y="18"/>
                  </a:lnTo>
                  <a:lnTo>
                    <a:pt x="239" y="49"/>
                  </a:lnTo>
                  <a:lnTo>
                    <a:pt x="241" y="65"/>
                  </a:lnTo>
                  <a:lnTo>
                    <a:pt x="237" y="76"/>
                  </a:lnTo>
                  <a:lnTo>
                    <a:pt x="221" y="81"/>
                  </a:lnTo>
                  <a:lnTo>
                    <a:pt x="160" y="169"/>
                  </a:lnTo>
                  <a:lnTo>
                    <a:pt x="153" y="164"/>
                  </a:lnTo>
                  <a:lnTo>
                    <a:pt x="135" y="158"/>
                  </a:lnTo>
                  <a:lnTo>
                    <a:pt x="100" y="162"/>
                  </a:lnTo>
                  <a:lnTo>
                    <a:pt x="88" y="177"/>
                  </a:lnTo>
                  <a:lnTo>
                    <a:pt x="87" y="213"/>
                  </a:lnTo>
                  <a:lnTo>
                    <a:pt x="92" y="224"/>
                  </a:lnTo>
                  <a:lnTo>
                    <a:pt x="153" y="254"/>
                  </a:lnTo>
                  <a:lnTo>
                    <a:pt x="184" y="274"/>
                  </a:lnTo>
                  <a:lnTo>
                    <a:pt x="188" y="293"/>
                  </a:lnTo>
                  <a:lnTo>
                    <a:pt x="173" y="316"/>
                  </a:lnTo>
                  <a:lnTo>
                    <a:pt x="182" y="344"/>
                  </a:lnTo>
                  <a:lnTo>
                    <a:pt x="176" y="357"/>
                  </a:lnTo>
                  <a:lnTo>
                    <a:pt x="132" y="360"/>
                  </a:lnTo>
                  <a:lnTo>
                    <a:pt x="123" y="367"/>
                  </a:lnTo>
                  <a:lnTo>
                    <a:pt x="126" y="374"/>
                  </a:lnTo>
                  <a:lnTo>
                    <a:pt x="126" y="386"/>
                  </a:lnTo>
                  <a:lnTo>
                    <a:pt x="91" y="391"/>
                  </a:lnTo>
                  <a:lnTo>
                    <a:pt x="72" y="381"/>
                  </a:lnTo>
                  <a:lnTo>
                    <a:pt x="48" y="381"/>
                  </a:lnTo>
                  <a:lnTo>
                    <a:pt x="45" y="386"/>
                  </a:lnTo>
                  <a:lnTo>
                    <a:pt x="48" y="399"/>
                  </a:lnTo>
                  <a:lnTo>
                    <a:pt x="37" y="413"/>
                  </a:lnTo>
                  <a:lnTo>
                    <a:pt x="34" y="427"/>
                  </a:lnTo>
                  <a:lnTo>
                    <a:pt x="56" y="445"/>
                  </a:lnTo>
                  <a:lnTo>
                    <a:pt x="39" y="479"/>
                  </a:lnTo>
                  <a:lnTo>
                    <a:pt x="46" y="495"/>
                  </a:lnTo>
                  <a:lnTo>
                    <a:pt x="45" y="504"/>
                  </a:lnTo>
                  <a:lnTo>
                    <a:pt x="19" y="504"/>
                  </a:lnTo>
                  <a:lnTo>
                    <a:pt x="0" y="512"/>
                  </a:lnTo>
                  <a:lnTo>
                    <a:pt x="15" y="533"/>
                  </a:lnTo>
                  <a:lnTo>
                    <a:pt x="5" y="559"/>
                  </a:lnTo>
                  <a:lnTo>
                    <a:pt x="21" y="562"/>
                  </a:lnTo>
                  <a:lnTo>
                    <a:pt x="23" y="579"/>
                  </a:lnTo>
                  <a:lnTo>
                    <a:pt x="36" y="580"/>
                  </a:lnTo>
                  <a:lnTo>
                    <a:pt x="83" y="571"/>
                  </a:lnTo>
                  <a:lnTo>
                    <a:pt x="92" y="575"/>
                  </a:lnTo>
                  <a:lnTo>
                    <a:pt x="95" y="588"/>
                  </a:lnTo>
                  <a:lnTo>
                    <a:pt x="115" y="593"/>
                  </a:lnTo>
                  <a:lnTo>
                    <a:pt x="157" y="615"/>
                  </a:lnTo>
                  <a:lnTo>
                    <a:pt x="182" y="605"/>
                  </a:lnTo>
                  <a:lnTo>
                    <a:pt x="233" y="624"/>
                  </a:lnTo>
                  <a:lnTo>
                    <a:pt x="245" y="639"/>
                  </a:lnTo>
                  <a:lnTo>
                    <a:pt x="270" y="632"/>
                  </a:lnTo>
                  <a:lnTo>
                    <a:pt x="267" y="605"/>
                  </a:lnTo>
                  <a:lnTo>
                    <a:pt x="262" y="597"/>
                  </a:lnTo>
                  <a:lnTo>
                    <a:pt x="267" y="575"/>
                  </a:lnTo>
                  <a:lnTo>
                    <a:pt x="294" y="562"/>
                  </a:lnTo>
                  <a:lnTo>
                    <a:pt x="302" y="551"/>
                  </a:lnTo>
                  <a:lnTo>
                    <a:pt x="287" y="545"/>
                  </a:lnTo>
                  <a:lnTo>
                    <a:pt x="270" y="541"/>
                  </a:lnTo>
                  <a:lnTo>
                    <a:pt x="253" y="525"/>
                  </a:lnTo>
                  <a:lnTo>
                    <a:pt x="262" y="518"/>
                  </a:lnTo>
                  <a:lnTo>
                    <a:pt x="317" y="518"/>
                  </a:lnTo>
                  <a:lnTo>
                    <a:pt x="329" y="518"/>
                  </a:lnTo>
                  <a:lnTo>
                    <a:pt x="337" y="524"/>
                  </a:lnTo>
                  <a:lnTo>
                    <a:pt x="353" y="510"/>
                  </a:lnTo>
                  <a:lnTo>
                    <a:pt x="353" y="488"/>
                  </a:lnTo>
                  <a:lnTo>
                    <a:pt x="303" y="413"/>
                  </a:lnTo>
                  <a:lnTo>
                    <a:pt x="303" y="403"/>
                  </a:lnTo>
                  <a:lnTo>
                    <a:pt x="303" y="403"/>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1" name="山西">
              <a:hlinkClick r:id="" action="ppaction://macro?name=Slide1.山西_click" highlightClick="1"/>
              <a:hlinkHover r:id="" action="ppaction://noaction" highlightClick="1"/>
              <a:extLst>
                <a:ext uri="{FF2B5EF4-FFF2-40B4-BE49-F238E27FC236}">
                  <a16:creationId xmlns:a16="http://schemas.microsoft.com/office/drawing/2014/main" id="{E91550C1-6172-4E4A-9B0E-39CC631A216C}"/>
                </a:ext>
              </a:extLst>
            </p:cNvPr>
            <p:cNvSpPr>
              <a:spLocks noChangeAspect="1"/>
            </p:cNvSpPr>
            <p:nvPr/>
          </p:nvSpPr>
          <p:spPr bwMode="auto">
            <a:xfrm rot="180000">
              <a:off x="5346536" y="2763073"/>
              <a:ext cx="522163" cy="1112717"/>
            </a:xfrm>
            <a:custGeom>
              <a:avLst/>
              <a:gdLst>
                <a:gd name="T0" fmla="*/ 16 w 247"/>
                <a:gd name="T1" fmla="*/ 506 h 507"/>
                <a:gd name="T2" fmla="*/ 70 w 247"/>
                <a:gd name="T3" fmla="*/ 492 h 507"/>
                <a:gd name="T4" fmla="*/ 136 w 247"/>
                <a:gd name="T5" fmla="*/ 446 h 507"/>
                <a:gd name="T6" fmla="*/ 184 w 247"/>
                <a:gd name="T7" fmla="*/ 436 h 507"/>
                <a:gd name="T8" fmla="*/ 219 w 247"/>
                <a:gd name="T9" fmla="*/ 408 h 507"/>
                <a:gd name="T10" fmla="*/ 224 w 247"/>
                <a:gd name="T11" fmla="*/ 347 h 507"/>
                <a:gd name="T12" fmla="*/ 206 w 247"/>
                <a:gd name="T13" fmla="*/ 326 h 507"/>
                <a:gd name="T14" fmla="*/ 212 w 247"/>
                <a:gd name="T15" fmla="*/ 307 h 507"/>
                <a:gd name="T16" fmla="*/ 224 w 247"/>
                <a:gd name="T17" fmla="*/ 290 h 507"/>
                <a:gd name="T18" fmla="*/ 227 w 247"/>
                <a:gd name="T19" fmla="*/ 265 h 507"/>
                <a:gd name="T20" fmla="*/ 238 w 247"/>
                <a:gd name="T21" fmla="*/ 246 h 507"/>
                <a:gd name="T22" fmla="*/ 219 w 247"/>
                <a:gd name="T23" fmla="*/ 209 h 507"/>
                <a:gd name="T24" fmla="*/ 193 w 247"/>
                <a:gd name="T25" fmla="*/ 179 h 507"/>
                <a:gd name="T26" fmla="*/ 208 w 247"/>
                <a:gd name="T27" fmla="*/ 132 h 507"/>
                <a:gd name="T28" fmla="*/ 240 w 247"/>
                <a:gd name="T29" fmla="*/ 110 h 507"/>
                <a:gd name="T30" fmla="*/ 246 w 247"/>
                <a:gd name="T31" fmla="*/ 80 h 507"/>
                <a:gd name="T32" fmla="*/ 232 w 247"/>
                <a:gd name="T33" fmla="*/ 52 h 507"/>
                <a:gd name="T34" fmla="*/ 232 w 247"/>
                <a:gd name="T35" fmla="*/ 18 h 507"/>
                <a:gd name="T36" fmla="*/ 212 w 247"/>
                <a:gd name="T37" fmla="*/ 0 h 507"/>
                <a:gd name="T38" fmla="*/ 165 w 247"/>
                <a:gd name="T39" fmla="*/ 24 h 507"/>
                <a:gd name="T40" fmla="*/ 157 w 247"/>
                <a:gd name="T41" fmla="*/ 17 h 507"/>
                <a:gd name="T42" fmla="*/ 131 w 247"/>
                <a:gd name="T43" fmla="*/ 34 h 507"/>
                <a:gd name="T44" fmla="*/ 111 w 247"/>
                <a:gd name="T45" fmla="*/ 33 h 507"/>
                <a:gd name="T46" fmla="*/ 70 w 247"/>
                <a:gd name="T47" fmla="*/ 92 h 507"/>
                <a:gd name="T48" fmla="*/ 56 w 247"/>
                <a:gd name="T49" fmla="*/ 92 h 507"/>
                <a:gd name="T50" fmla="*/ 35 w 247"/>
                <a:gd name="T51" fmla="*/ 110 h 507"/>
                <a:gd name="T52" fmla="*/ 36 w 247"/>
                <a:gd name="T53" fmla="*/ 137 h 507"/>
                <a:gd name="T54" fmla="*/ 25 w 247"/>
                <a:gd name="T55" fmla="*/ 159 h 507"/>
                <a:gd name="T56" fmla="*/ 22 w 247"/>
                <a:gd name="T57" fmla="*/ 188 h 507"/>
                <a:gd name="T58" fmla="*/ 2 w 247"/>
                <a:gd name="T59" fmla="*/ 220 h 507"/>
                <a:gd name="T60" fmla="*/ 24 w 247"/>
                <a:gd name="T61" fmla="*/ 265 h 507"/>
                <a:gd name="T62" fmla="*/ 16 w 247"/>
                <a:gd name="T63" fmla="*/ 290 h 507"/>
                <a:gd name="T64" fmla="*/ 0 w 247"/>
                <a:gd name="T65" fmla="*/ 317 h 507"/>
                <a:gd name="T66" fmla="*/ 24 w 247"/>
                <a:gd name="T67" fmla="*/ 427 h 507"/>
                <a:gd name="T68" fmla="*/ 7 w 247"/>
                <a:gd name="T69" fmla="*/ 484 h 507"/>
                <a:gd name="T70" fmla="*/ 16 w 247"/>
                <a:gd name="T71" fmla="*/ 506 h 507"/>
                <a:gd name="T72" fmla="*/ 16 w 247"/>
                <a:gd name="T73" fmla="*/ 50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7" h="507">
                  <a:moveTo>
                    <a:pt x="16" y="506"/>
                  </a:moveTo>
                  <a:lnTo>
                    <a:pt x="70" y="492"/>
                  </a:lnTo>
                  <a:lnTo>
                    <a:pt x="136" y="446"/>
                  </a:lnTo>
                  <a:lnTo>
                    <a:pt x="184" y="436"/>
                  </a:lnTo>
                  <a:lnTo>
                    <a:pt x="219" y="408"/>
                  </a:lnTo>
                  <a:lnTo>
                    <a:pt x="224" y="347"/>
                  </a:lnTo>
                  <a:lnTo>
                    <a:pt x="206" y="326"/>
                  </a:lnTo>
                  <a:lnTo>
                    <a:pt x="212" y="307"/>
                  </a:lnTo>
                  <a:lnTo>
                    <a:pt x="224" y="290"/>
                  </a:lnTo>
                  <a:lnTo>
                    <a:pt x="227" y="265"/>
                  </a:lnTo>
                  <a:lnTo>
                    <a:pt x="238" y="246"/>
                  </a:lnTo>
                  <a:lnTo>
                    <a:pt x="219" y="209"/>
                  </a:lnTo>
                  <a:lnTo>
                    <a:pt x="193" y="179"/>
                  </a:lnTo>
                  <a:lnTo>
                    <a:pt x="208" y="132"/>
                  </a:lnTo>
                  <a:lnTo>
                    <a:pt x="240" y="110"/>
                  </a:lnTo>
                  <a:lnTo>
                    <a:pt x="246" y="80"/>
                  </a:lnTo>
                  <a:lnTo>
                    <a:pt x="232" y="52"/>
                  </a:lnTo>
                  <a:lnTo>
                    <a:pt x="232" y="18"/>
                  </a:lnTo>
                  <a:lnTo>
                    <a:pt x="212" y="0"/>
                  </a:lnTo>
                  <a:lnTo>
                    <a:pt x="165" y="24"/>
                  </a:lnTo>
                  <a:lnTo>
                    <a:pt x="157" y="17"/>
                  </a:lnTo>
                  <a:lnTo>
                    <a:pt x="131" y="34"/>
                  </a:lnTo>
                  <a:lnTo>
                    <a:pt x="111" y="33"/>
                  </a:lnTo>
                  <a:lnTo>
                    <a:pt x="70" y="92"/>
                  </a:lnTo>
                  <a:lnTo>
                    <a:pt x="56" y="92"/>
                  </a:lnTo>
                  <a:lnTo>
                    <a:pt x="35" y="110"/>
                  </a:lnTo>
                  <a:lnTo>
                    <a:pt x="36" y="137"/>
                  </a:lnTo>
                  <a:lnTo>
                    <a:pt x="25" y="159"/>
                  </a:lnTo>
                  <a:lnTo>
                    <a:pt x="22" y="188"/>
                  </a:lnTo>
                  <a:lnTo>
                    <a:pt x="2" y="220"/>
                  </a:lnTo>
                  <a:lnTo>
                    <a:pt x="24" y="265"/>
                  </a:lnTo>
                  <a:lnTo>
                    <a:pt x="16" y="290"/>
                  </a:lnTo>
                  <a:lnTo>
                    <a:pt x="0" y="317"/>
                  </a:lnTo>
                  <a:lnTo>
                    <a:pt x="24" y="427"/>
                  </a:lnTo>
                  <a:lnTo>
                    <a:pt x="7" y="484"/>
                  </a:lnTo>
                  <a:lnTo>
                    <a:pt x="16" y="506"/>
                  </a:lnTo>
                  <a:lnTo>
                    <a:pt x="16" y="506"/>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2" name="山东">
              <a:hlinkClick r:id="" action="ppaction://macro?name=Slide1.山东_click" highlightClick="1"/>
              <a:hlinkHover r:id="" action="ppaction://noaction" highlightClick="1"/>
              <a:extLst>
                <a:ext uri="{FF2B5EF4-FFF2-40B4-BE49-F238E27FC236}">
                  <a16:creationId xmlns:a16="http://schemas.microsoft.com/office/drawing/2014/main" id="{52738B86-C40C-48FE-B571-7C45DB43C2F7}"/>
                </a:ext>
              </a:extLst>
            </p:cNvPr>
            <p:cNvSpPr>
              <a:spLocks noChangeAspect="1"/>
            </p:cNvSpPr>
            <p:nvPr/>
          </p:nvSpPr>
          <p:spPr bwMode="auto">
            <a:xfrm rot="180000">
              <a:off x="5997762" y="3160813"/>
              <a:ext cx="988499" cy="702378"/>
            </a:xfrm>
            <a:custGeom>
              <a:avLst/>
              <a:gdLst>
                <a:gd name="T0" fmla="*/ 101 w 461"/>
                <a:gd name="T1" fmla="*/ 306 h 316"/>
                <a:gd name="T2" fmla="*/ 104 w 461"/>
                <a:gd name="T3" fmla="*/ 287 h 316"/>
                <a:gd name="T4" fmla="*/ 121 w 461"/>
                <a:gd name="T5" fmla="*/ 280 h 316"/>
                <a:gd name="T6" fmla="*/ 151 w 461"/>
                <a:gd name="T7" fmla="*/ 306 h 316"/>
                <a:gd name="T8" fmla="*/ 161 w 461"/>
                <a:gd name="T9" fmla="*/ 306 h 316"/>
                <a:gd name="T10" fmla="*/ 188 w 461"/>
                <a:gd name="T11" fmla="*/ 302 h 316"/>
                <a:gd name="T12" fmla="*/ 204 w 461"/>
                <a:gd name="T13" fmla="*/ 290 h 316"/>
                <a:gd name="T14" fmla="*/ 226 w 461"/>
                <a:gd name="T15" fmla="*/ 307 h 316"/>
                <a:gd name="T16" fmla="*/ 235 w 461"/>
                <a:gd name="T17" fmla="*/ 291 h 316"/>
                <a:gd name="T18" fmla="*/ 239 w 461"/>
                <a:gd name="T19" fmla="*/ 281 h 316"/>
                <a:gd name="T20" fmla="*/ 257 w 461"/>
                <a:gd name="T21" fmla="*/ 271 h 316"/>
                <a:gd name="T22" fmla="*/ 262 w 461"/>
                <a:gd name="T23" fmla="*/ 249 h 316"/>
                <a:gd name="T24" fmla="*/ 280 w 461"/>
                <a:gd name="T25" fmla="*/ 245 h 316"/>
                <a:gd name="T26" fmla="*/ 332 w 461"/>
                <a:gd name="T27" fmla="*/ 158 h 316"/>
                <a:gd name="T28" fmla="*/ 322 w 461"/>
                <a:gd name="T29" fmla="*/ 143 h 316"/>
                <a:gd name="T30" fmla="*/ 332 w 461"/>
                <a:gd name="T31" fmla="*/ 134 h 316"/>
                <a:gd name="T32" fmla="*/ 343 w 461"/>
                <a:gd name="T33" fmla="*/ 138 h 316"/>
                <a:gd name="T34" fmla="*/ 359 w 461"/>
                <a:gd name="T35" fmla="*/ 129 h 316"/>
                <a:gd name="T36" fmla="*/ 369 w 461"/>
                <a:gd name="T37" fmla="*/ 109 h 316"/>
                <a:gd name="T38" fmla="*/ 412 w 461"/>
                <a:gd name="T39" fmla="*/ 69 h 316"/>
                <a:gd name="T40" fmla="*/ 445 w 461"/>
                <a:gd name="T41" fmla="*/ 58 h 316"/>
                <a:gd name="T42" fmla="*/ 460 w 461"/>
                <a:gd name="T43" fmla="*/ 44 h 316"/>
                <a:gd name="T44" fmla="*/ 456 w 461"/>
                <a:gd name="T45" fmla="*/ 12 h 316"/>
                <a:gd name="T46" fmla="*/ 434 w 461"/>
                <a:gd name="T47" fmla="*/ 10 h 316"/>
                <a:gd name="T48" fmla="*/ 384 w 461"/>
                <a:gd name="T49" fmla="*/ 16 h 316"/>
                <a:gd name="T50" fmla="*/ 349 w 461"/>
                <a:gd name="T51" fmla="*/ 0 h 316"/>
                <a:gd name="T52" fmla="*/ 328 w 461"/>
                <a:gd name="T53" fmla="*/ 3 h 316"/>
                <a:gd name="T54" fmla="*/ 277 w 461"/>
                <a:gd name="T55" fmla="*/ 69 h 316"/>
                <a:gd name="T56" fmla="*/ 262 w 461"/>
                <a:gd name="T57" fmla="*/ 78 h 316"/>
                <a:gd name="T58" fmla="*/ 229 w 461"/>
                <a:gd name="T59" fmla="*/ 64 h 316"/>
                <a:gd name="T60" fmla="*/ 226 w 461"/>
                <a:gd name="T61" fmla="*/ 47 h 316"/>
                <a:gd name="T62" fmla="*/ 219 w 461"/>
                <a:gd name="T63" fmla="*/ 18 h 316"/>
                <a:gd name="T64" fmla="*/ 201 w 461"/>
                <a:gd name="T65" fmla="*/ 6 h 316"/>
                <a:gd name="T66" fmla="*/ 171 w 461"/>
                <a:gd name="T67" fmla="*/ 13 h 316"/>
                <a:gd name="T68" fmla="*/ 152 w 461"/>
                <a:gd name="T69" fmla="*/ 1 h 316"/>
                <a:gd name="T70" fmla="*/ 125 w 461"/>
                <a:gd name="T71" fmla="*/ 35 h 316"/>
                <a:gd name="T72" fmla="*/ 95 w 461"/>
                <a:gd name="T73" fmla="*/ 44 h 316"/>
                <a:gd name="T74" fmla="*/ 55 w 461"/>
                <a:gd name="T75" fmla="*/ 81 h 316"/>
                <a:gd name="T76" fmla="*/ 10 w 461"/>
                <a:gd name="T77" fmla="*/ 161 h 316"/>
                <a:gd name="T78" fmla="*/ 22 w 461"/>
                <a:gd name="T79" fmla="*/ 184 h 316"/>
                <a:gd name="T80" fmla="*/ 19 w 461"/>
                <a:gd name="T81" fmla="*/ 193 h 316"/>
                <a:gd name="T82" fmla="*/ 19 w 461"/>
                <a:gd name="T83" fmla="*/ 204 h 316"/>
                <a:gd name="T84" fmla="*/ 26 w 461"/>
                <a:gd name="T85" fmla="*/ 213 h 316"/>
                <a:gd name="T86" fmla="*/ 40 w 461"/>
                <a:gd name="T87" fmla="*/ 202 h 316"/>
                <a:gd name="T88" fmla="*/ 64 w 461"/>
                <a:gd name="T89" fmla="*/ 196 h 316"/>
                <a:gd name="T90" fmla="*/ 0 w 461"/>
                <a:gd name="T91" fmla="*/ 269 h 316"/>
                <a:gd name="T92" fmla="*/ 0 w 461"/>
                <a:gd name="T93" fmla="*/ 285 h 316"/>
                <a:gd name="T94" fmla="*/ 13 w 461"/>
                <a:gd name="T95" fmla="*/ 290 h 316"/>
                <a:gd name="T96" fmla="*/ 42 w 461"/>
                <a:gd name="T97" fmla="*/ 315 h 316"/>
                <a:gd name="T98" fmla="*/ 89 w 461"/>
                <a:gd name="T99" fmla="*/ 309 h 316"/>
                <a:gd name="T100" fmla="*/ 101 w 461"/>
                <a:gd name="T101" fmla="*/ 306 h 316"/>
                <a:gd name="T102" fmla="*/ 101 w 461"/>
                <a:gd name="T103" fmla="*/ 30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1" h="316">
                  <a:moveTo>
                    <a:pt x="101" y="306"/>
                  </a:moveTo>
                  <a:lnTo>
                    <a:pt x="104" y="287"/>
                  </a:lnTo>
                  <a:lnTo>
                    <a:pt x="121" y="280"/>
                  </a:lnTo>
                  <a:lnTo>
                    <a:pt x="151" y="306"/>
                  </a:lnTo>
                  <a:lnTo>
                    <a:pt x="161" y="306"/>
                  </a:lnTo>
                  <a:lnTo>
                    <a:pt x="188" y="302"/>
                  </a:lnTo>
                  <a:lnTo>
                    <a:pt x="204" y="290"/>
                  </a:lnTo>
                  <a:lnTo>
                    <a:pt x="226" y="307"/>
                  </a:lnTo>
                  <a:lnTo>
                    <a:pt x="235" y="291"/>
                  </a:lnTo>
                  <a:lnTo>
                    <a:pt x="239" y="281"/>
                  </a:lnTo>
                  <a:lnTo>
                    <a:pt x="257" y="271"/>
                  </a:lnTo>
                  <a:lnTo>
                    <a:pt x="262" y="249"/>
                  </a:lnTo>
                  <a:lnTo>
                    <a:pt x="280" y="245"/>
                  </a:lnTo>
                  <a:lnTo>
                    <a:pt x="332" y="158"/>
                  </a:lnTo>
                  <a:lnTo>
                    <a:pt x="322" y="143"/>
                  </a:lnTo>
                  <a:lnTo>
                    <a:pt x="332" y="134"/>
                  </a:lnTo>
                  <a:lnTo>
                    <a:pt x="343" y="138"/>
                  </a:lnTo>
                  <a:lnTo>
                    <a:pt x="359" y="129"/>
                  </a:lnTo>
                  <a:lnTo>
                    <a:pt x="369" y="109"/>
                  </a:lnTo>
                  <a:lnTo>
                    <a:pt x="412" y="69"/>
                  </a:lnTo>
                  <a:lnTo>
                    <a:pt x="445" y="58"/>
                  </a:lnTo>
                  <a:lnTo>
                    <a:pt x="460" y="44"/>
                  </a:lnTo>
                  <a:lnTo>
                    <a:pt x="456" y="12"/>
                  </a:lnTo>
                  <a:lnTo>
                    <a:pt x="434" y="10"/>
                  </a:lnTo>
                  <a:lnTo>
                    <a:pt x="384" y="16"/>
                  </a:lnTo>
                  <a:lnTo>
                    <a:pt x="349" y="0"/>
                  </a:lnTo>
                  <a:lnTo>
                    <a:pt x="328" y="3"/>
                  </a:lnTo>
                  <a:lnTo>
                    <a:pt x="277" y="69"/>
                  </a:lnTo>
                  <a:lnTo>
                    <a:pt x="262" y="78"/>
                  </a:lnTo>
                  <a:lnTo>
                    <a:pt x="229" y="64"/>
                  </a:lnTo>
                  <a:lnTo>
                    <a:pt x="226" y="47"/>
                  </a:lnTo>
                  <a:lnTo>
                    <a:pt x="219" y="18"/>
                  </a:lnTo>
                  <a:lnTo>
                    <a:pt x="201" y="6"/>
                  </a:lnTo>
                  <a:lnTo>
                    <a:pt x="171" y="13"/>
                  </a:lnTo>
                  <a:lnTo>
                    <a:pt x="152" y="1"/>
                  </a:lnTo>
                  <a:lnTo>
                    <a:pt x="125" y="35"/>
                  </a:lnTo>
                  <a:lnTo>
                    <a:pt x="95" y="44"/>
                  </a:lnTo>
                  <a:lnTo>
                    <a:pt x="55" y="81"/>
                  </a:lnTo>
                  <a:lnTo>
                    <a:pt x="10" y="161"/>
                  </a:lnTo>
                  <a:lnTo>
                    <a:pt x="22" y="184"/>
                  </a:lnTo>
                  <a:lnTo>
                    <a:pt x="19" y="193"/>
                  </a:lnTo>
                  <a:lnTo>
                    <a:pt x="19" y="204"/>
                  </a:lnTo>
                  <a:lnTo>
                    <a:pt x="26" y="213"/>
                  </a:lnTo>
                  <a:lnTo>
                    <a:pt x="40" y="202"/>
                  </a:lnTo>
                  <a:lnTo>
                    <a:pt x="64" y="196"/>
                  </a:lnTo>
                  <a:lnTo>
                    <a:pt x="0" y="269"/>
                  </a:lnTo>
                  <a:lnTo>
                    <a:pt x="0" y="285"/>
                  </a:lnTo>
                  <a:lnTo>
                    <a:pt x="13" y="290"/>
                  </a:lnTo>
                  <a:lnTo>
                    <a:pt x="42" y="315"/>
                  </a:lnTo>
                  <a:lnTo>
                    <a:pt x="89" y="309"/>
                  </a:lnTo>
                  <a:lnTo>
                    <a:pt x="101" y="306"/>
                  </a:lnTo>
                  <a:lnTo>
                    <a:pt x="101" y="306"/>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3" name="天津">
              <a:hlinkClick r:id="" action="ppaction://macro?name=Slide1.天津_click" highlightClick="1"/>
              <a:hlinkHover r:id="" action="ppaction://noaction" highlightClick="1"/>
              <a:extLst>
                <a:ext uri="{FF2B5EF4-FFF2-40B4-BE49-F238E27FC236}">
                  <a16:creationId xmlns:a16="http://schemas.microsoft.com/office/drawing/2014/main" id="{09AF7A39-12DA-4558-A0CF-608E797D348D}"/>
                </a:ext>
              </a:extLst>
            </p:cNvPr>
            <p:cNvSpPr>
              <a:spLocks noChangeAspect="1"/>
            </p:cNvSpPr>
            <p:nvPr/>
          </p:nvSpPr>
          <p:spPr bwMode="auto">
            <a:xfrm rot="180000">
              <a:off x="6201280" y="2797237"/>
              <a:ext cx="137930" cy="292043"/>
            </a:xfrm>
            <a:custGeom>
              <a:avLst/>
              <a:gdLst>
                <a:gd name="T0" fmla="*/ 60 w 74"/>
                <a:gd name="T1" fmla="*/ 124 h 134"/>
                <a:gd name="T2" fmla="*/ 39 w 74"/>
                <a:gd name="T3" fmla="*/ 133 h 134"/>
                <a:gd name="T4" fmla="*/ 3 w 74"/>
                <a:gd name="T5" fmla="*/ 123 h 134"/>
                <a:gd name="T6" fmla="*/ 1 w 74"/>
                <a:gd name="T7" fmla="*/ 114 h 134"/>
                <a:gd name="T8" fmla="*/ 0 w 74"/>
                <a:gd name="T9" fmla="*/ 55 h 134"/>
                <a:gd name="T10" fmla="*/ 23 w 74"/>
                <a:gd name="T11" fmla="*/ 44 h 134"/>
                <a:gd name="T12" fmla="*/ 19 w 74"/>
                <a:gd name="T13" fmla="*/ 33 h 134"/>
                <a:gd name="T14" fmla="*/ 25 w 74"/>
                <a:gd name="T15" fmla="*/ 11 h 134"/>
                <a:gd name="T16" fmla="*/ 27 w 74"/>
                <a:gd name="T17" fmla="*/ 0 h 134"/>
                <a:gd name="T18" fmla="*/ 40 w 74"/>
                <a:gd name="T19" fmla="*/ 6 h 134"/>
                <a:gd name="T20" fmla="*/ 46 w 74"/>
                <a:gd name="T21" fmla="*/ 26 h 134"/>
                <a:gd name="T22" fmla="*/ 43 w 74"/>
                <a:gd name="T23" fmla="*/ 39 h 134"/>
                <a:gd name="T24" fmla="*/ 70 w 74"/>
                <a:gd name="T25" fmla="*/ 57 h 134"/>
                <a:gd name="T26" fmla="*/ 73 w 74"/>
                <a:gd name="T27" fmla="*/ 71 h 134"/>
                <a:gd name="T28" fmla="*/ 58 w 74"/>
                <a:gd name="T29" fmla="*/ 83 h 134"/>
                <a:gd name="T30" fmla="*/ 53 w 74"/>
                <a:gd name="T31" fmla="*/ 107 h 134"/>
                <a:gd name="T32" fmla="*/ 60 w 74"/>
                <a:gd name="T33" fmla="*/ 124 h 134"/>
                <a:gd name="T34" fmla="*/ 60 w 74"/>
                <a:gd name="T35" fmla="*/ 1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134">
                  <a:moveTo>
                    <a:pt x="60" y="124"/>
                  </a:moveTo>
                  <a:lnTo>
                    <a:pt x="39" y="133"/>
                  </a:lnTo>
                  <a:lnTo>
                    <a:pt x="3" y="123"/>
                  </a:lnTo>
                  <a:lnTo>
                    <a:pt x="1" y="114"/>
                  </a:lnTo>
                  <a:lnTo>
                    <a:pt x="0" y="55"/>
                  </a:lnTo>
                  <a:lnTo>
                    <a:pt x="23" y="44"/>
                  </a:lnTo>
                  <a:lnTo>
                    <a:pt x="19" y="33"/>
                  </a:lnTo>
                  <a:lnTo>
                    <a:pt x="25" y="11"/>
                  </a:lnTo>
                  <a:lnTo>
                    <a:pt x="27" y="0"/>
                  </a:lnTo>
                  <a:lnTo>
                    <a:pt x="40" y="6"/>
                  </a:lnTo>
                  <a:lnTo>
                    <a:pt x="46" y="26"/>
                  </a:lnTo>
                  <a:lnTo>
                    <a:pt x="43" y="39"/>
                  </a:lnTo>
                  <a:lnTo>
                    <a:pt x="70" y="57"/>
                  </a:lnTo>
                  <a:lnTo>
                    <a:pt x="73" y="71"/>
                  </a:lnTo>
                  <a:lnTo>
                    <a:pt x="58" y="83"/>
                  </a:lnTo>
                  <a:lnTo>
                    <a:pt x="53" y="107"/>
                  </a:lnTo>
                  <a:lnTo>
                    <a:pt x="60" y="124"/>
                  </a:lnTo>
                  <a:lnTo>
                    <a:pt x="60" y="124"/>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4" name="北京">
              <a:hlinkClick r:id="" action="ppaction://macro?name=Slide1.北京_click" highlightClick="1"/>
              <a:hlinkHover r:id="" action="ppaction://noaction" highlightClick="1"/>
              <a:extLst>
                <a:ext uri="{FF2B5EF4-FFF2-40B4-BE49-F238E27FC236}">
                  <a16:creationId xmlns:a16="http://schemas.microsoft.com/office/drawing/2014/main" id="{2E7D1D3F-B43A-44F3-B56A-55F9C3BF8FD6}"/>
                </a:ext>
              </a:extLst>
            </p:cNvPr>
            <p:cNvSpPr>
              <a:spLocks noChangeAspect="1"/>
            </p:cNvSpPr>
            <p:nvPr/>
          </p:nvSpPr>
          <p:spPr bwMode="auto">
            <a:xfrm rot="180000">
              <a:off x="5997881" y="2675078"/>
              <a:ext cx="262724" cy="269860"/>
            </a:xfrm>
            <a:custGeom>
              <a:avLst/>
              <a:gdLst>
                <a:gd name="T0" fmla="*/ 11 w 14"/>
                <a:gd name="T1" fmla="*/ 12 h 14"/>
                <a:gd name="T2" fmla="*/ 12 w 14"/>
                <a:gd name="T3" fmla="*/ 10 h 14"/>
                <a:gd name="T4" fmla="*/ 13 w 14"/>
                <a:gd name="T5" fmla="*/ 10 h 14"/>
                <a:gd name="T6" fmla="*/ 14 w 14"/>
                <a:gd name="T7" fmla="*/ 7 h 14"/>
                <a:gd name="T8" fmla="*/ 14 w 14"/>
                <a:gd name="T9" fmla="*/ 6 h 14"/>
                <a:gd name="T10" fmla="*/ 13 w 14"/>
                <a:gd name="T11" fmla="*/ 3 h 14"/>
                <a:gd name="T12" fmla="*/ 12 w 14"/>
                <a:gd name="T13" fmla="*/ 3 h 14"/>
                <a:gd name="T14" fmla="*/ 7 w 14"/>
                <a:gd name="T15" fmla="*/ 0 h 14"/>
                <a:gd name="T16" fmla="*/ 4 w 14"/>
                <a:gd name="T17" fmla="*/ 3 h 14"/>
                <a:gd name="T18" fmla="*/ 3 w 14"/>
                <a:gd name="T19" fmla="*/ 6 h 14"/>
                <a:gd name="T20" fmla="*/ 0 w 14"/>
                <a:gd name="T21" fmla="*/ 9 h 14"/>
                <a:gd name="T22" fmla="*/ 0 w 14"/>
                <a:gd name="T23" fmla="*/ 12 h 14"/>
                <a:gd name="T24" fmla="*/ 1 w 14"/>
                <a:gd name="T25" fmla="*/ 14 h 14"/>
                <a:gd name="T26" fmla="*/ 4 w 14"/>
                <a:gd name="T27" fmla="*/ 13 h 14"/>
                <a:gd name="T28" fmla="*/ 7 w 14"/>
                <a:gd name="T29" fmla="*/ 14 h 14"/>
                <a:gd name="T30" fmla="*/ 8 w 14"/>
                <a:gd name="T31" fmla="*/ 13 h 14"/>
                <a:gd name="T32" fmla="*/ 11 w 14"/>
                <a:gd name="T33" fmla="*/ 12 h 14"/>
                <a:gd name="T34" fmla="*/ 11 w 14"/>
                <a:gd name="T35"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4">
                  <a:moveTo>
                    <a:pt x="11" y="12"/>
                  </a:moveTo>
                  <a:lnTo>
                    <a:pt x="12" y="10"/>
                  </a:lnTo>
                  <a:lnTo>
                    <a:pt x="13" y="10"/>
                  </a:lnTo>
                  <a:lnTo>
                    <a:pt x="14" y="7"/>
                  </a:lnTo>
                  <a:lnTo>
                    <a:pt x="14" y="6"/>
                  </a:lnTo>
                  <a:lnTo>
                    <a:pt x="13" y="3"/>
                  </a:lnTo>
                  <a:lnTo>
                    <a:pt x="12" y="3"/>
                  </a:lnTo>
                  <a:lnTo>
                    <a:pt x="7" y="0"/>
                  </a:lnTo>
                  <a:lnTo>
                    <a:pt x="4" y="3"/>
                  </a:lnTo>
                  <a:lnTo>
                    <a:pt x="3" y="6"/>
                  </a:lnTo>
                  <a:lnTo>
                    <a:pt x="0" y="9"/>
                  </a:lnTo>
                  <a:lnTo>
                    <a:pt x="0" y="12"/>
                  </a:lnTo>
                  <a:lnTo>
                    <a:pt x="1" y="14"/>
                  </a:lnTo>
                  <a:lnTo>
                    <a:pt x="4" y="13"/>
                  </a:lnTo>
                  <a:lnTo>
                    <a:pt x="7" y="14"/>
                  </a:lnTo>
                  <a:lnTo>
                    <a:pt x="8" y="13"/>
                  </a:lnTo>
                  <a:lnTo>
                    <a:pt x="11" y="12"/>
                  </a:lnTo>
                  <a:lnTo>
                    <a:pt x="11" y="12"/>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5" name="宁夏">
              <a:hlinkClick r:id="" action="ppaction://macro?name=Slide1.宁夏_click" highlightClick="1"/>
              <a:hlinkHover r:id="" action="ppaction://noaction" highlightClick="1"/>
              <a:extLst>
                <a:ext uri="{FF2B5EF4-FFF2-40B4-BE49-F238E27FC236}">
                  <a16:creationId xmlns:a16="http://schemas.microsoft.com/office/drawing/2014/main" id="{277C3420-D7DF-4CC6-8624-36D5BCB470BD}"/>
                </a:ext>
              </a:extLst>
            </p:cNvPr>
            <p:cNvSpPr>
              <a:spLocks noChangeAspect="1"/>
            </p:cNvSpPr>
            <p:nvPr/>
          </p:nvSpPr>
          <p:spPr bwMode="auto">
            <a:xfrm rot="180000">
              <a:off x="4544078" y="3010024"/>
              <a:ext cx="400653" cy="743042"/>
            </a:xfrm>
            <a:custGeom>
              <a:avLst/>
              <a:gdLst>
                <a:gd name="T0" fmla="*/ 180 w 194"/>
                <a:gd name="T1" fmla="*/ 187 h 335"/>
                <a:gd name="T2" fmla="*/ 181 w 194"/>
                <a:gd name="T3" fmla="*/ 151 h 335"/>
                <a:gd name="T4" fmla="*/ 193 w 194"/>
                <a:gd name="T5" fmla="*/ 136 h 335"/>
                <a:gd name="T6" fmla="*/ 188 w 194"/>
                <a:gd name="T7" fmla="*/ 119 h 335"/>
                <a:gd name="T8" fmla="*/ 129 w 194"/>
                <a:gd name="T9" fmla="*/ 96 h 335"/>
                <a:gd name="T10" fmla="*/ 132 w 194"/>
                <a:gd name="T11" fmla="*/ 72 h 335"/>
                <a:gd name="T12" fmla="*/ 151 w 194"/>
                <a:gd name="T13" fmla="*/ 47 h 335"/>
                <a:gd name="T14" fmla="*/ 139 w 194"/>
                <a:gd name="T15" fmla="*/ 6 h 335"/>
                <a:gd name="T16" fmla="*/ 135 w 194"/>
                <a:gd name="T17" fmla="*/ 0 h 335"/>
                <a:gd name="T18" fmla="*/ 95 w 194"/>
                <a:gd name="T19" fmla="*/ 27 h 335"/>
                <a:gd name="T20" fmla="*/ 77 w 194"/>
                <a:gd name="T21" fmla="*/ 85 h 335"/>
                <a:gd name="T22" fmla="*/ 70 w 194"/>
                <a:gd name="T23" fmla="*/ 127 h 335"/>
                <a:gd name="T24" fmla="*/ 39 w 194"/>
                <a:gd name="T25" fmla="*/ 151 h 335"/>
                <a:gd name="T26" fmla="*/ 21 w 194"/>
                <a:gd name="T27" fmla="*/ 159 h 335"/>
                <a:gd name="T28" fmla="*/ 0 w 194"/>
                <a:gd name="T29" fmla="*/ 165 h 335"/>
                <a:gd name="T30" fmla="*/ 49 w 194"/>
                <a:gd name="T31" fmla="*/ 226 h 335"/>
                <a:gd name="T32" fmla="*/ 60 w 194"/>
                <a:gd name="T33" fmla="*/ 272 h 335"/>
                <a:gd name="T34" fmla="*/ 54 w 194"/>
                <a:gd name="T35" fmla="*/ 294 h 335"/>
                <a:gd name="T36" fmla="*/ 89 w 194"/>
                <a:gd name="T37" fmla="*/ 312 h 335"/>
                <a:gd name="T38" fmla="*/ 89 w 194"/>
                <a:gd name="T39" fmla="*/ 327 h 335"/>
                <a:gd name="T40" fmla="*/ 120 w 194"/>
                <a:gd name="T41" fmla="*/ 334 h 335"/>
                <a:gd name="T42" fmla="*/ 130 w 194"/>
                <a:gd name="T43" fmla="*/ 334 h 335"/>
                <a:gd name="T44" fmla="*/ 130 w 194"/>
                <a:gd name="T45" fmla="*/ 308 h 335"/>
                <a:gd name="T46" fmla="*/ 155 w 194"/>
                <a:gd name="T47" fmla="*/ 305 h 335"/>
                <a:gd name="T48" fmla="*/ 160 w 194"/>
                <a:gd name="T49" fmla="*/ 274 h 335"/>
                <a:gd name="T50" fmla="*/ 143 w 194"/>
                <a:gd name="T51" fmla="*/ 261 h 335"/>
                <a:gd name="T52" fmla="*/ 130 w 194"/>
                <a:gd name="T53" fmla="*/ 248 h 335"/>
                <a:gd name="T54" fmla="*/ 136 w 194"/>
                <a:gd name="T55" fmla="*/ 188 h 335"/>
                <a:gd name="T56" fmla="*/ 149 w 194"/>
                <a:gd name="T57" fmla="*/ 182 h 335"/>
                <a:gd name="T58" fmla="*/ 171 w 194"/>
                <a:gd name="T59" fmla="*/ 191 h 335"/>
                <a:gd name="T60" fmla="*/ 180 w 194"/>
                <a:gd name="T61" fmla="*/ 187 h 335"/>
                <a:gd name="T62" fmla="*/ 180 w 194"/>
                <a:gd name="T63" fmla="*/ 18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 h="335">
                  <a:moveTo>
                    <a:pt x="180" y="187"/>
                  </a:moveTo>
                  <a:lnTo>
                    <a:pt x="181" y="151"/>
                  </a:lnTo>
                  <a:lnTo>
                    <a:pt x="193" y="136"/>
                  </a:lnTo>
                  <a:lnTo>
                    <a:pt x="188" y="119"/>
                  </a:lnTo>
                  <a:lnTo>
                    <a:pt x="129" y="96"/>
                  </a:lnTo>
                  <a:lnTo>
                    <a:pt x="132" y="72"/>
                  </a:lnTo>
                  <a:lnTo>
                    <a:pt x="151" y="47"/>
                  </a:lnTo>
                  <a:lnTo>
                    <a:pt x="139" y="6"/>
                  </a:lnTo>
                  <a:lnTo>
                    <a:pt x="135" y="0"/>
                  </a:lnTo>
                  <a:lnTo>
                    <a:pt x="95" y="27"/>
                  </a:lnTo>
                  <a:lnTo>
                    <a:pt x="77" y="85"/>
                  </a:lnTo>
                  <a:lnTo>
                    <a:pt x="70" y="127"/>
                  </a:lnTo>
                  <a:lnTo>
                    <a:pt x="39" y="151"/>
                  </a:lnTo>
                  <a:lnTo>
                    <a:pt x="21" y="159"/>
                  </a:lnTo>
                  <a:lnTo>
                    <a:pt x="0" y="165"/>
                  </a:lnTo>
                  <a:lnTo>
                    <a:pt x="49" y="226"/>
                  </a:lnTo>
                  <a:lnTo>
                    <a:pt x="60" y="272"/>
                  </a:lnTo>
                  <a:lnTo>
                    <a:pt x="54" y="294"/>
                  </a:lnTo>
                  <a:lnTo>
                    <a:pt x="89" y="312"/>
                  </a:lnTo>
                  <a:lnTo>
                    <a:pt x="89" y="327"/>
                  </a:lnTo>
                  <a:lnTo>
                    <a:pt x="120" y="334"/>
                  </a:lnTo>
                  <a:lnTo>
                    <a:pt x="130" y="334"/>
                  </a:lnTo>
                  <a:lnTo>
                    <a:pt x="130" y="308"/>
                  </a:lnTo>
                  <a:lnTo>
                    <a:pt x="155" y="305"/>
                  </a:lnTo>
                  <a:lnTo>
                    <a:pt x="160" y="274"/>
                  </a:lnTo>
                  <a:lnTo>
                    <a:pt x="143" y="261"/>
                  </a:lnTo>
                  <a:lnTo>
                    <a:pt x="130" y="248"/>
                  </a:lnTo>
                  <a:lnTo>
                    <a:pt x="136" y="188"/>
                  </a:lnTo>
                  <a:lnTo>
                    <a:pt x="149" y="182"/>
                  </a:lnTo>
                  <a:lnTo>
                    <a:pt x="171" y="191"/>
                  </a:lnTo>
                  <a:lnTo>
                    <a:pt x="180" y="187"/>
                  </a:lnTo>
                  <a:lnTo>
                    <a:pt x="180" y="187"/>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6" name="西藏">
              <a:hlinkClick r:id="" action="ppaction://macro?name=Slide1.西藏_click" highlightClick="1"/>
              <a:hlinkHover r:id="" action="ppaction://noaction" highlightClick="1"/>
              <a:extLst>
                <a:ext uri="{FF2B5EF4-FFF2-40B4-BE49-F238E27FC236}">
                  <a16:creationId xmlns:a16="http://schemas.microsoft.com/office/drawing/2014/main" id="{EDE4FC59-7FA6-4D1A-8259-07C79D6830F2}"/>
                </a:ext>
              </a:extLst>
            </p:cNvPr>
            <p:cNvSpPr>
              <a:spLocks noChangeAspect="1"/>
            </p:cNvSpPr>
            <p:nvPr/>
          </p:nvSpPr>
          <p:spPr bwMode="auto">
            <a:xfrm rot="180000">
              <a:off x="775563" y="3271807"/>
              <a:ext cx="2929370" cy="1659831"/>
            </a:xfrm>
            <a:custGeom>
              <a:avLst/>
              <a:gdLst>
                <a:gd name="T0" fmla="*/ 847 w 1394"/>
                <a:gd name="T1" fmla="*/ 719 h 754"/>
                <a:gd name="T2" fmla="*/ 870 w 1394"/>
                <a:gd name="T3" fmla="*/ 743 h 754"/>
                <a:gd name="T4" fmla="*/ 941 w 1394"/>
                <a:gd name="T5" fmla="*/ 719 h 754"/>
                <a:gd name="T6" fmla="*/ 984 w 1394"/>
                <a:gd name="T7" fmla="*/ 687 h 754"/>
                <a:gd name="T8" fmla="*/ 1037 w 1394"/>
                <a:gd name="T9" fmla="*/ 667 h 754"/>
                <a:gd name="T10" fmla="*/ 1092 w 1394"/>
                <a:gd name="T11" fmla="*/ 649 h 754"/>
                <a:gd name="T12" fmla="*/ 1183 w 1394"/>
                <a:gd name="T13" fmla="*/ 632 h 754"/>
                <a:gd name="T14" fmla="*/ 1185 w 1394"/>
                <a:gd name="T15" fmla="*/ 667 h 754"/>
                <a:gd name="T16" fmla="*/ 1213 w 1394"/>
                <a:gd name="T17" fmla="*/ 672 h 754"/>
                <a:gd name="T18" fmla="*/ 1197 w 1394"/>
                <a:gd name="T19" fmla="*/ 714 h 754"/>
                <a:gd name="T20" fmla="*/ 1213 w 1394"/>
                <a:gd name="T21" fmla="*/ 719 h 754"/>
                <a:gd name="T22" fmla="*/ 1290 w 1394"/>
                <a:gd name="T23" fmla="*/ 714 h 754"/>
                <a:gd name="T24" fmla="*/ 1337 w 1394"/>
                <a:gd name="T25" fmla="*/ 729 h 754"/>
                <a:gd name="T26" fmla="*/ 1358 w 1394"/>
                <a:gd name="T27" fmla="*/ 738 h 754"/>
                <a:gd name="T28" fmla="*/ 1361 w 1394"/>
                <a:gd name="T29" fmla="*/ 687 h 754"/>
                <a:gd name="T30" fmla="*/ 1393 w 1394"/>
                <a:gd name="T31" fmla="*/ 654 h 754"/>
                <a:gd name="T32" fmla="*/ 1368 w 1394"/>
                <a:gd name="T33" fmla="*/ 493 h 754"/>
                <a:gd name="T34" fmla="*/ 1340 w 1394"/>
                <a:gd name="T35" fmla="*/ 404 h 754"/>
                <a:gd name="T36" fmla="*/ 1274 w 1394"/>
                <a:gd name="T37" fmla="*/ 373 h 754"/>
                <a:gd name="T38" fmla="*/ 1231 w 1394"/>
                <a:gd name="T39" fmla="*/ 454 h 754"/>
                <a:gd name="T40" fmla="*/ 1153 w 1394"/>
                <a:gd name="T41" fmla="*/ 411 h 754"/>
                <a:gd name="T42" fmla="*/ 1004 w 1394"/>
                <a:gd name="T43" fmla="*/ 358 h 754"/>
                <a:gd name="T44" fmla="*/ 943 w 1394"/>
                <a:gd name="T45" fmla="*/ 348 h 754"/>
                <a:gd name="T46" fmla="*/ 825 w 1394"/>
                <a:gd name="T47" fmla="*/ 299 h 754"/>
                <a:gd name="T48" fmla="*/ 767 w 1394"/>
                <a:gd name="T49" fmla="*/ 162 h 754"/>
                <a:gd name="T50" fmla="*/ 791 w 1394"/>
                <a:gd name="T51" fmla="*/ 118 h 754"/>
                <a:gd name="T52" fmla="*/ 788 w 1394"/>
                <a:gd name="T53" fmla="*/ 58 h 754"/>
                <a:gd name="T54" fmla="*/ 797 w 1394"/>
                <a:gd name="T55" fmla="*/ 29 h 754"/>
                <a:gd name="T56" fmla="*/ 695 w 1394"/>
                <a:gd name="T57" fmla="*/ 0 h 754"/>
                <a:gd name="T58" fmla="*/ 619 w 1394"/>
                <a:gd name="T59" fmla="*/ 8 h 754"/>
                <a:gd name="T60" fmla="*/ 524 w 1394"/>
                <a:gd name="T61" fmla="*/ 40 h 754"/>
                <a:gd name="T62" fmla="*/ 431 w 1394"/>
                <a:gd name="T63" fmla="*/ 51 h 754"/>
                <a:gd name="T64" fmla="*/ 370 w 1394"/>
                <a:gd name="T65" fmla="*/ 18 h 754"/>
                <a:gd name="T66" fmla="*/ 268 w 1394"/>
                <a:gd name="T67" fmla="*/ 36 h 754"/>
                <a:gd name="T68" fmla="*/ 227 w 1394"/>
                <a:gd name="T69" fmla="*/ 13 h 754"/>
                <a:gd name="T70" fmla="*/ 151 w 1394"/>
                <a:gd name="T71" fmla="*/ 24 h 754"/>
                <a:gd name="T72" fmla="*/ 113 w 1394"/>
                <a:gd name="T73" fmla="*/ 72 h 754"/>
                <a:gd name="T74" fmla="*/ 92 w 1394"/>
                <a:gd name="T75" fmla="*/ 97 h 754"/>
                <a:gd name="T76" fmla="*/ 66 w 1394"/>
                <a:gd name="T77" fmla="*/ 110 h 754"/>
                <a:gd name="T78" fmla="*/ 54 w 1394"/>
                <a:gd name="T79" fmla="*/ 130 h 754"/>
                <a:gd name="T80" fmla="*/ 75 w 1394"/>
                <a:gd name="T81" fmla="*/ 173 h 754"/>
                <a:gd name="T82" fmla="*/ 69 w 1394"/>
                <a:gd name="T83" fmla="*/ 217 h 754"/>
                <a:gd name="T84" fmla="*/ 19 w 1394"/>
                <a:gd name="T85" fmla="*/ 204 h 754"/>
                <a:gd name="T86" fmla="*/ 0 w 1394"/>
                <a:gd name="T87" fmla="*/ 219 h 754"/>
                <a:gd name="T88" fmla="*/ 13 w 1394"/>
                <a:gd name="T89" fmla="*/ 260 h 754"/>
                <a:gd name="T90" fmla="*/ 7 w 1394"/>
                <a:gd name="T91" fmla="*/ 298 h 754"/>
                <a:gd name="T92" fmla="*/ 30 w 1394"/>
                <a:gd name="T93" fmla="*/ 312 h 754"/>
                <a:gd name="T94" fmla="*/ 92 w 1394"/>
                <a:gd name="T95" fmla="*/ 371 h 754"/>
                <a:gd name="T96" fmla="*/ 130 w 1394"/>
                <a:gd name="T97" fmla="*/ 424 h 754"/>
                <a:gd name="T98" fmla="*/ 153 w 1394"/>
                <a:gd name="T99" fmla="*/ 443 h 754"/>
                <a:gd name="T100" fmla="*/ 195 w 1394"/>
                <a:gd name="T101" fmla="*/ 439 h 754"/>
                <a:gd name="T102" fmla="*/ 295 w 1394"/>
                <a:gd name="T103" fmla="*/ 549 h 754"/>
                <a:gd name="T104" fmla="*/ 325 w 1394"/>
                <a:gd name="T105" fmla="*/ 537 h 754"/>
                <a:gd name="T106" fmla="*/ 334 w 1394"/>
                <a:gd name="T107" fmla="*/ 579 h 754"/>
                <a:gd name="T108" fmla="*/ 395 w 1394"/>
                <a:gd name="T109" fmla="*/ 604 h 754"/>
                <a:gd name="T110" fmla="*/ 445 w 1394"/>
                <a:gd name="T111" fmla="*/ 658 h 754"/>
                <a:gd name="T112" fmla="*/ 454 w 1394"/>
                <a:gd name="T113" fmla="*/ 679 h 754"/>
                <a:gd name="T114" fmla="*/ 511 w 1394"/>
                <a:gd name="T115" fmla="*/ 677 h 754"/>
                <a:gd name="T116" fmla="*/ 607 w 1394"/>
                <a:gd name="T117" fmla="*/ 698 h 754"/>
                <a:gd name="T118" fmla="*/ 652 w 1394"/>
                <a:gd name="T119" fmla="*/ 710 h 754"/>
                <a:gd name="T120" fmla="*/ 654 w 1394"/>
                <a:gd name="T121" fmla="*/ 753 h 754"/>
                <a:gd name="T122" fmla="*/ 736 w 1394"/>
                <a:gd name="T123" fmla="*/ 689 h 754"/>
                <a:gd name="T124" fmla="*/ 803 w 1394"/>
                <a:gd name="T125" fmla="*/ 71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4" h="754">
                  <a:moveTo>
                    <a:pt x="803" y="714"/>
                  </a:moveTo>
                  <a:lnTo>
                    <a:pt x="847" y="719"/>
                  </a:lnTo>
                  <a:lnTo>
                    <a:pt x="862" y="740"/>
                  </a:lnTo>
                  <a:lnTo>
                    <a:pt x="870" y="743"/>
                  </a:lnTo>
                  <a:lnTo>
                    <a:pt x="936" y="732"/>
                  </a:lnTo>
                  <a:lnTo>
                    <a:pt x="941" y="719"/>
                  </a:lnTo>
                  <a:lnTo>
                    <a:pt x="952" y="713"/>
                  </a:lnTo>
                  <a:lnTo>
                    <a:pt x="984" y="687"/>
                  </a:lnTo>
                  <a:lnTo>
                    <a:pt x="1012" y="684"/>
                  </a:lnTo>
                  <a:lnTo>
                    <a:pt x="1037" y="667"/>
                  </a:lnTo>
                  <a:lnTo>
                    <a:pt x="1087" y="640"/>
                  </a:lnTo>
                  <a:lnTo>
                    <a:pt x="1092" y="649"/>
                  </a:lnTo>
                  <a:lnTo>
                    <a:pt x="1130" y="660"/>
                  </a:lnTo>
                  <a:lnTo>
                    <a:pt x="1183" y="632"/>
                  </a:lnTo>
                  <a:lnTo>
                    <a:pt x="1201" y="644"/>
                  </a:lnTo>
                  <a:lnTo>
                    <a:pt x="1185" y="667"/>
                  </a:lnTo>
                  <a:lnTo>
                    <a:pt x="1191" y="672"/>
                  </a:lnTo>
                  <a:lnTo>
                    <a:pt x="1213" y="672"/>
                  </a:lnTo>
                  <a:lnTo>
                    <a:pt x="1215" y="681"/>
                  </a:lnTo>
                  <a:lnTo>
                    <a:pt x="1197" y="714"/>
                  </a:lnTo>
                  <a:lnTo>
                    <a:pt x="1202" y="719"/>
                  </a:lnTo>
                  <a:lnTo>
                    <a:pt x="1213" y="719"/>
                  </a:lnTo>
                  <a:lnTo>
                    <a:pt x="1267" y="734"/>
                  </a:lnTo>
                  <a:lnTo>
                    <a:pt x="1290" y="714"/>
                  </a:lnTo>
                  <a:lnTo>
                    <a:pt x="1326" y="742"/>
                  </a:lnTo>
                  <a:lnTo>
                    <a:pt x="1337" y="729"/>
                  </a:lnTo>
                  <a:lnTo>
                    <a:pt x="1346" y="738"/>
                  </a:lnTo>
                  <a:lnTo>
                    <a:pt x="1358" y="738"/>
                  </a:lnTo>
                  <a:lnTo>
                    <a:pt x="1363" y="729"/>
                  </a:lnTo>
                  <a:lnTo>
                    <a:pt x="1361" y="687"/>
                  </a:lnTo>
                  <a:lnTo>
                    <a:pt x="1369" y="681"/>
                  </a:lnTo>
                  <a:lnTo>
                    <a:pt x="1393" y="654"/>
                  </a:lnTo>
                  <a:lnTo>
                    <a:pt x="1388" y="547"/>
                  </a:lnTo>
                  <a:lnTo>
                    <a:pt x="1368" y="493"/>
                  </a:lnTo>
                  <a:lnTo>
                    <a:pt x="1383" y="482"/>
                  </a:lnTo>
                  <a:lnTo>
                    <a:pt x="1340" y="404"/>
                  </a:lnTo>
                  <a:lnTo>
                    <a:pt x="1289" y="363"/>
                  </a:lnTo>
                  <a:lnTo>
                    <a:pt x="1274" y="373"/>
                  </a:lnTo>
                  <a:lnTo>
                    <a:pt x="1276" y="396"/>
                  </a:lnTo>
                  <a:lnTo>
                    <a:pt x="1231" y="454"/>
                  </a:lnTo>
                  <a:lnTo>
                    <a:pt x="1158" y="439"/>
                  </a:lnTo>
                  <a:lnTo>
                    <a:pt x="1153" y="411"/>
                  </a:lnTo>
                  <a:lnTo>
                    <a:pt x="1106" y="374"/>
                  </a:lnTo>
                  <a:lnTo>
                    <a:pt x="1004" y="358"/>
                  </a:lnTo>
                  <a:lnTo>
                    <a:pt x="961" y="351"/>
                  </a:lnTo>
                  <a:lnTo>
                    <a:pt x="943" y="348"/>
                  </a:lnTo>
                  <a:lnTo>
                    <a:pt x="905" y="318"/>
                  </a:lnTo>
                  <a:lnTo>
                    <a:pt x="825" y="299"/>
                  </a:lnTo>
                  <a:lnTo>
                    <a:pt x="769" y="192"/>
                  </a:lnTo>
                  <a:lnTo>
                    <a:pt x="767" y="162"/>
                  </a:lnTo>
                  <a:lnTo>
                    <a:pt x="791" y="151"/>
                  </a:lnTo>
                  <a:lnTo>
                    <a:pt x="791" y="118"/>
                  </a:lnTo>
                  <a:lnTo>
                    <a:pt x="807" y="77"/>
                  </a:lnTo>
                  <a:lnTo>
                    <a:pt x="788" y="58"/>
                  </a:lnTo>
                  <a:lnTo>
                    <a:pt x="812" y="38"/>
                  </a:lnTo>
                  <a:lnTo>
                    <a:pt x="797" y="29"/>
                  </a:lnTo>
                  <a:lnTo>
                    <a:pt x="761" y="29"/>
                  </a:lnTo>
                  <a:lnTo>
                    <a:pt x="695" y="0"/>
                  </a:lnTo>
                  <a:lnTo>
                    <a:pt x="652" y="0"/>
                  </a:lnTo>
                  <a:lnTo>
                    <a:pt x="619" y="8"/>
                  </a:lnTo>
                  <a:lnTo>
                    <a:pt x="582" y="8"/>
                  </a:lnTo>
                  <a:lnTo>
                    <a:pt x="524" y="40"/>
                  </a:lnTo>
                  <a:lnTo>
                    <a:pt x="477" y="35"/>
                  </a:lnTo>
                  <a:lnTo>
                    <a:pt x="431" y="51"/>
                  </a:lnTo>
                  <a:lnTo>
                    <a:pt x="394" y="38"/>
                  </a:lnTo>
                  <a:lnTo>
                    <a:pt x="370" y="18"/>
                  </a:lnTo>
                  <a:lnTo>
                    <a:pt x="308" y="8"/>
                  </a:lnTo>
                  <a:lnTo>
                    <a:pt x="268" y="36"/>
                  </a:lnTo>
                  <a:lnTo>
                    <a:pt x="246" y="28"/>
                  </a:lnTo>
                  <a:lnTo>
                    <a:pt x="227" y="13"/>
                  </a:lnTo>
                  <a:lnTo>
                    <a:pt x="182" y="2"/>
                  </a:lnTo>
                  <a:lnTo>
                    <a:pt x="151" y="24"/>
                  </a:lnTo>
                  <a:lnTo>
                    <a:pt x="139" y="58"/>
                  </a:lnTo>
                  <a:lnTo>
                    <a:pt x="113" y="72"/>
                  </a:lnTo>
                  <a:lnTo>
                    <a:pt x="108" y="92"/>
                  </a:lnTo>
                  <a:lnTo>
                    <a:pt x="92" y="97"/>
                  </a:lnTo>
                  <a:lnTo>
                    <a:pt x="74" y="96"/>
                  </a:lnTo>
                  <a:lnTo>
                    <a:pt x="66" y="110"/>
                  </a:lnTo>
                  <a:lnTo>
                    <a:pt x="63" y="130"/>
                  </a:lnTo>
                  <a:lnTo>
                    <a:pt x="54" y="130"/>
                  </a:lnTo>
                  <a:lnTo>
                    <a:pt x="53" y="151"/>
                  </a:lnTo>
                  <a:lnTo>
                    <a:pt x="75" y="173"/>
                  </a:lnTo>
                  <a:lnTo>
                    <a:pt x="77" y="205"/>
                  </a:lnTo>
                  <a:lnTo>
                    <a:pt x="69" y="217"/>
                  </a:lnTo>
                  <a:lnTo>
                    <a:pt x="37" y="221"/>
                  </a:lnTo>
                  <a:lnTo>
                    <a:pt x="19" y="204"/>
                  </a:lnTo>
                  <a:lnTo>
                    <a:pt x="3" y="205"/>
                  </a:lnTo>
                  <a:lnTo>
                    <a:pt x="0" y="219"/>
                  </a:lnTo>
                  <a:lnTo>
                    <a:pt x="10" y="243"/>
                  </a:lnTo>
                  <a:lnTo>
                    <a:pt x="13" y="260"/>
                  </a:lnTo>
                  <a:lnTo>
                    <a:pt x="13" y="282"/>
                  </a:lnTo>
                  <a:lnTo>
                    <a:pt x="7" y="298"/>
                  </a:lnTo>
                  <a:lnTo>
                    <a:pt x="10" y="309"/>
                  </a:lnTo>
                  <a:lnTo>
                    <a:pt x="30" y="312"/>
                  </a:lnTo>
                  <a:lnTo>
                    <a:pt x="43" y="332"/>
                  </a:lnTo>
                  <a:lnTo>
                    <a:pt x="92" y="371"/>
                  </a:lnTo>
                  <a:lnTo>
                    <a:pt x="92" y="383"/>
                  </a:lnTo>
                  <a:lnTo>
                    <a:pt x="130" y="424"/>
                  </a:lnTo>
                  <a:lnTo>
                    <a:pt x="141" y="439"/>
                  </a:lnTo>
                  <a:lnTo>
                    <a:pt x="153" y="443"/>
                  </a:lnTo>
                  <a:lnTo>
                    <a:pt x="175" y="420"/>
                  </a:lnTo>
                  <a:lnTo>
                    <a:pt x="195" y="439"/>
                  </a:lnTo>
                  <a:lnTo>
                    <a:pt x="280" y="511"/>
                  </a:lnTo>
                  <a:lnTo>
                    <a:pt x="295" y="549"/>
                  </a:lnTo>
                  <a:lnTo>
                    <a:pt x="314" y="549"/>
                  </a:lnTo>
                  <a:lnTo>
                    <a:pt x="325" y="537"/>
                  </a:lnTo>
                  <a:lnTo>
                    <a:pt x="334" y="547"/>
                  </a:lnTo>
                  <a:lnTo>
                    <a:pt x="334" y="579"/>
                  </a:lnTo>
                  <a:lnTo>
                    <a:pt x="384" y="608"/>
                  </a:lnTo>
                  <a:lnTo>
                    <a:pt x="395" y="604"/>
                  </a:lnTo>
                  <a:lnTo>
                    <a:pt x="402" y="632"/>
                  </a:lnTo>
                  <a:lnTo>
                    <a:pt x="445" y="658"/>
                  </a:lnTo>
                  <a:lnTo>
                    <a:pt x="446" y="674"/>
                  </a:lnTo>
                  <a:lnTo>
                    <a:pt x="454" y="679"/>
                  </a:lnTo>
                  <a:lnTo>
                    <a:pt x="491" y="677"/>
                  </a:lnTo>
                  <a:lnTo>
                    <a:pt x="511" y="677"/>
                  </a:lnTo>
                  <a:lnTo>
                    <a:pt x="541" y="699"/>
                  </a:lnTo>
                  <a:lnTo>
                    <a:pt x="607" y="698"/>
                  </a:lnTo>
                  <a:lnTo>
                    <a:pt x="643" y="695"/>
                  </a:lnTo>
                  <a:lnTo>
                    <a:pt x="652" y="710"/>
                  </a:lnTo>
                  <a:lnTo>
                    <a:pt x="644" y="742"/>
                  </a:lnTo>
                  <a:lnTo>
                    <a:pt x="654" y="753"/>
                  </a:lnTo>
                  <a:lnTo>
                    <a:pt x="690" y="722"/>
                  </a:lnTo>
                  <a:lnTo>
                    <a:pt x="736" y="689"/>
                  </a:lnTo>
                  <a:lnTo>
                    <a:pt x="769" y="694"/>
                  </a:lnTo>
                  <a:lnTo>
                    <a:pt x="803" y="714"/>
                  </a:lnTo>
                  <a:lnTo>
                    <a:pt x="803" y="714"/>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7" name="云南">
              <a:hlinkClick r:id="" action="ppaction://macro?name=Slide1.云南_click" highlightClick="1"/>
              <a:hlinkHover r:id="" action="ppaction://noaction" highlightClick="1"/>
              <a:extLst>
                <a:ext uri="{FF2B5EF4-FFF2-40B4-BE49-F238E27FC236}">
                  <a16:creationId xmlns:a16="http://schemas.microsoft.com/office/drawing/2014/main" id="{614D4B27-74CD-436A-98A7-41FE074F9D81}"/>
                </a:ext>
              </a:extLst>
            </p:cNvPr>
            <p:cNvSpPr>
              <a:spLocks noChangeAspect="1"/>
            </p:cNvSpPr>
            <p:nvPr/>
          </p:nvSpPr>
          <p:spPr bwMode="auto">
            <a:xfrm rot="180000">
              <a:off x="3371318" y="4814266"/>
              <a:ext cx="1369449" cy="1504569"/>
            </a:xfrm>
            <a:custGeom>
              <a:avLst/>
              <a:gdLst>
                <a:gd name="T0" fmla="*/ 569 w 652"/>
                <a:gd name="T1" fmla="*/ 105 h 674"/>
                <a:gd name="T2" fmla="*/ 525 w 652"/>
                <a:gd name="T3" fmla="*/ 116 h 674"/>
                <a:gd name="T4" fmla="*/ 504 w 652"/>
                <a:gd name="T5" fmla="*/ 83 h 674"/>
                <a:gd name="T6" fmla="*/ 496 w 652"/>
                <a:gd name="T7" fmla="*/ 59 h 674"/>
                <a:gd name="T8" fmla="*/ 462 w 652"/>
                <a:gd name="T9" fmla="*/ 60 h 674"/>
                <a:gd name="T10" fmla="*/ 445 w 652"/>
                <a:gd name="T11" fmla="*/ 88 h 674"/>
                <a:gd name="T12" fmla="*/ 445 w 652"/>
                <a:gd name="T13" fmla="*/ 118 h 674"/>
                <a:gd name="T14" fmla="*/ 407 w 652"/>
                <a:gd name="T15" fmla="*/ 235 h 674"/>
                <a:gd name="T16" fmla="*/ 374 w 652"/>
                <a:gd name="T17" fmla="*/ 241 h 674"/>
                <a:gd name="T18" fmla="*/ 313 w 652"/>
                <a:gd name="T19" fmla="*/ 258 h 674"/>
                <a:gd name="T20" fmla="*/ 223 w 652"/>
                <a:gd name="T21" fmla="*/ 116 h 674"/>
                <a:gd name="T22" fmla="*/ 192 w 652"/>
                <a:gd name="T23" fmla="*/ 94 h 674"/>
                <a:gd name="T24" fmla="*/ 185 w 652"/>
                <a:gd name="T25" fmla="*/ 60 h 674"/>
                <a:gd name="T26" fmla="*/ 140 w 652"/>
                <a:gd name="T27" fmla="*/ 83 h 674"/>
                <a:gd name="T28" fmla="*/ 123 w 652"/>
                <a:gd name="T29" fmla="*/ 0 h 674"/>
                <a:gd name="T30" fmla="*/ 91 w 652"/>
                <a:gd name="T31" fmla="*/ 33 h 674"/>
                <a:gd name="T32" fmla="*/ 88 w 652"/>
                <a:gd name="T33" fmla="*/ 84 h 674"/>
                <a:gd name="T34" fmla="*/ 67 w 652"/>
                <a:gd name="T35" fmla="*/ 75 h 674"/>
                <a:gd name="T36" fmla="*/ 67 w 652"/>
                <a:gd name="T37" fmla="*/ 135 h 674"/>
                <a:gd name="T38" fmla="*/ 91 w 652"/>
                <a:gd name="T39" fmla="*/ 144 h 674"/>
                <a:gd name="T40" fmla="*/ 89 w 652"/>
                <a:gd name="T41" fmla="*/ 275 h 674"/>
                <a:gd name="T42" fmla="*/ 16 w 652"/>
                <a:gd name="T43" fmla="*/ 361 h 674"/>
                <a:gd name="T44" fmla="*/ 0 w 652"/>
                <a:gd name="T45" fmla="*/ 385 h 674"/>
                <a:gd name="T46" fmla="*/ 3 w 652"/>
                <a:gd name="T47" fmla="*/ 438 h 674"/>
                <a:gd name="T48" fmla="*/ 43 w 652"/>
                <a:gd name="T49" fmla="*/ 431 h 674"/>
                <a:gd name="T50" fmla="*/ 88 w 652"/>
                <a:gd name="T51" fmla="*/ 448 h 674"/>
                <a:gd name="T52" fmla="*/ 99 w 652"/>
                <a:gd name="T53" fmla="*/ 494 h 674"/>
                <a:gd name="T54" fmla="*/ 135 w 652"/>
                <a:gd name="T55" fmla="*/ 506 h 674"/>
                <a:gd name="T56" fmla="*/ 134 w 652"/>
                <a:gd name="T57" fmla="*/ 533 h 674"/>
                <a:gd name="T58" fmla="*/ 120 w 652"/>
                <a:gd name="T59" fmla="*/ 581 h 674"/>
                <a:gd name="T60" fmla="*/ 147 w 652"/>
                <a:gd name="T61" fmla="*/ 592 h 674"/>
                <a:gd name="T62" fmla="*/ 174 w 652"/>
                <a:gd name="T63" fmla="*/ 615 h 674"/>
                <a:gd name="T64" fmla="*/ 224 w 652"/>
                <a:gd name="T65" fmla="*/ 646 h 674"/>
                <a:gd name="T66" fmla="*/ 273 w 652"/>
                <a:gd name="T67" fmla="*/ 631 h 674"/>
                <a:gd name="T68" fmla="*/ 277 w 652"/>
                <a:gd name="T69" fmla="*/ 662 h 674"/>
                <a:gd name="T70" fmla="*/ 307 w 652"/>
                <a:gd name="T71" fmla="*/ 669 h 674"/>
                <a:gd name="T72" fmla="*/ 322 w 652"/>
                <a:gd name="T73" fmla="*/ 667 h 674"/>
                <a:gd name="T74" fmla="*/ 309 w 652"/>
                <a:gd name="T75" fmla="*/ 582 h 674"/>
                <a:gd name="T76" fmla="*/ 349 w 652"/>
                <a:gd name="T77" fmla="*/ 566 h 674"/>
                <a:gd name="T78" fmla="*/ 374 w 652"/>
                <a:gd name="T79" fmla="*/ 547 h 674"/>
                <a:gd name="T80" fmla="*/ 436 w 652"/>
                <a:gd name="T81" fmla="*/ 544 h 674"/>
                <a:gd name="T82" fmla="*/ 464 w 652"/>
                <a:gd name="T83" fmla="*/ 542 h 674"/>
                <a:gd name="T84" fmla="*/ 488 w 652"/>
                <a:gd name="T85" fmla="*/ 559 h 674"/>
                <a:gd name="T86" fmla="*/ 509 w 652"/>
                <a:gd name="T87" fmla="*/ 536 h 674"/>
                <a:gd name="T88" fmla="*/ 536 w 652"/>
                <a:gd name="T89" fmla="*/ 537 h 674"/>
                <a:gd name="T90" fmla="*/ 573 w 652"/>
                <a:gd name="T91" fmla="*/ 495 h 674"/>
                <a:gd name="T92" fmla="*/ 610 w 652"/>
                <a:gd name="T93" fmla="*/ 504 h 674"/>
                <a:gd name="T94" fmla="*/ 638 w 652"/>
                <a:gd name="T95" fmla="*/ 476 h 674"/>
                <a:gd name="T96" fmla="*/ 651 w 652"/>
                <a:gd name="T97" fmla="*/ 447 h 674"/>
                <a:gd name="T98" fmla="*/ 579 w 652"/>
                <a:gd name="T99" fmla="*/ 422 h 674"/>
                <a:gd name="T100" fmla="*/ 550 w 652"/>
                <a:gd name="T101" fmla="*/ 404 h 674"/>
                <a:gd name="T102" fmla="*/ 521 w 652"/>
                <a:gd name="T103" fmla="*/ 383 h 674"/>
                <a:gd name="T104" fmla="*/ 530 w 652"/>
                <a:gd name="T105" fmla="*/ 328 h 674"/>
                <a:gd name="T106" fmla="*/ 525 w 652"/>
                <a:gd name="T107" fmla="*/ 226 h 674"/>
                <a:gd name="T108" fmla="*/ 472 w 652"/>
                <a:gd name="T109" fmla="*/ 228 h 674"/>
                <a:gd name="T110" fmla="*/ 462 w 652"/>
                <a:gd name="T111" fmla="*/ 193 h 674"/>
                <a:gd name="T112" fmla="*/ 473 w 652"/>
                <a:gd name="T113" fmla="*/ 156 h 674"/>
                <a:gd name="T114" fmla="*/ 504 w 652"/>
                <a:gd name="T115" fmla="*/ 154 h 674"/>
                <a:gd name="T116" fmla="*/ 564 w 652"/>
                <a:gd name="T117" fmla="*/ 154 h 674"/>
                <a:gd name="T118" fmla="*/ 574 w 652"/>
                <a:gd name="T119" fmla="*/ 12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74">
                  <a:moveTo>
                    <a:pt x="574" y="124"/>
                  </a:moveTo>
                  <a:lnTo>
                    <a:pt x="569" y="105"/>
                  </a:lnTo>
                  <a:lnTo>
                    <a:pt x="552" y="99"/>
                  </a:lnTo>
                  <a:lnTo>
                    <a:pt x="525" y="116"/>
                  </a:lnTo>
                  <a:lnTo>
                    <a:pt x="506" y="107"/>
                  </a:lnTo>
                  <a:lnTo>
                    <a:pt x="504" y="83"/>
                  </a:lnTo>
                  <a:lnTo>
                    <a:pt x="496" y="72"/>
                  </a:lnTo>
                  <a:lnTo>
                    <a:pt x="496" y="59"/>
                  </a:lnTo>
                  <a:lnTo>
                    <a:pt x="469" y="54"/>
                  </a:lnTo>
                  <a:lnTo>
                    <a:pt x="462" y="60"/>
                  </a:lnTo>
                  <a:lnTo>
                    <a:pt x="467" y="79"/>
                  </a:lnTo>
                  <a:lnTo>
                    <a:pt x="445" y="88"/>
                  </a:lnTo>
                  <a:lnTo>
                    <a:pt x="440" y="102"/>
                  </a:lnTo>
                  <a:lnTo>
                    <a:pt x="445" y="118"/>
                  </a:lnTo>
                  <a:lnTo>
                    <a:pt x="400" y="171"/>
                  </a:lnTo>
                  <a:lnTo>
                    <a:pt x="407" y="235"/>
                  </a:lnTo>
                  <a:lnTo>
                    <a:pt x="385" y="253"/>
                  </a:lnTo>
                  <a:lnTo>
                    <a:pt x="374" y="241"/>
                  </a:lnTo>
                  <a:lnTo>
                    <a:pt x="329" y="267"/>
                  </a:lnTo>
                  <a:lnTo>
                    <a:pt x="313" y="258"/>
                  </a:lnTo>
                  <a:lnTo>
                    <a:pt x="248" y="134"/>
                  </a:lnTo>
                  <a:lnTo>
                    <a:pt x="223" y="116"/>
                  </a:lnTo>
                  <a:lnTo>
                    <a:pt x="202" y="110"/>
                  </a:lnTo>
                  <a:lnTo>
                    <a:pt x="192" y="94"/>
                  </a:lnTo>
                  <a:lnTo>
                    <a:pt x="204" y="75"/>
                  </a:lnTo>
                  <a:lnTo>
                    <a:pt x="185" y="60"/>
                  </a:lnTo>
                  <a:lnTo>
                    <a:pt x="163" y="79"/>
                  </a:lnTo>
                  <a:lnTo>
                    <a:pt x="140" y="83"/>
                  </a:lnTo>
                  <a:lnTo>
                    <a:pt x="126" y="15"/>
                  </a:lnTo>
                  <a:lnTo>
                    <a:pt x="123" y="0"/>
                  </a:lnTo>
                  <a:lnTo>
                    <a:pt x="99" y="27"/>
                  </a:lnTo>
                  <a:lnTo>
                    <a:pt x="91" y="33"/>
                  </a:lnTo>
                  <a:lnTo>
                    <a:pt x="93" y="75"/>
                  </a:lnTo>
                  <a:lnTo>
                    <a:pt x="88" y="84"/>
                  </a:lnTo>
                  <a:lnTo>
                    <a:pt x="76" y="84"/>
                  </a:lnTo>
                  <a:lnTo>
                    <a:pt x="67" y="75"/>
                  </a:lnTo>
                  <a:lnTo>
                    <a:pt x="56" y="88"/>
                  </a:lnTo>
                  <a:lnTo>
                    <a:pt x="67" y="135"/>
                  </a:lnTo>
                  <a:lnTo>
                    <a:pt x="80" y="135"/>
                  </a:lnTo>
                  <a:lnTo>
                    <a:pt x="91" y="144"/>
                  </a:lnTo>
                  <a:lnTo>
                    <a:pt x="94" y="173"/>
                  </a:lnTo>
                  <a:lnTo>
                    <a:pt x="89" y="275"/>
                  </a:lnTo>
                  <a:lnTo>
                    <a:pt x="19" y="337"/>
                  </a:lnTo>
                  <a:lnTo>
                    <a:pt x="16" y="361"/>
                  </a:lnTo>
                  <a:lnTo>
                    <a:pt x="3" y="373"/>
                  </a:lnTo>
                  <a:lnTo>
                    <a:pt x="0" y="385"/>
                  </a:lnTo>
                  <a:lnTo>
                    <a:pt x="12" y="416"/>
                  </a:lnTo>
                  <a:lnTo>
                    <a:pt x="3" y="438"/>
                  </a:lnTo>
                  <a:lnTo>
                    <a:pt x="8" y="441"/>
                  </a:lnTo>
                  <a:lnTo>
                    <a:pt x="43" y="431"/>
                  </a:lnTo>
                  <a:lnTo>
                    <a:pt x="93" y="428"/>
                  </a:lnTo>
                  <a:lnTo>
                    <a:pt x="88" y="448"/>
                  </a:lnTo>
                  <a:lnTo>
                    <a:pt x="96" y="467"/>
                  </a:lnTo>
                  <a:lnTo>
                    <a:pt x="99" y="494"/>
                  </a:lnTo>
                  <a:lnTo>
                    <a:pt x="106" y="504"/>
                  </a:lnTo>
                  <a:lnTo>
                    <a:pt x="135" y="506"/>
                  </a:lnTo>
                  <a:lnTo>
                    <a:pt x="149" y="515"/>
                  </a:lnTo>
                  <a:lnTo>
                    <a:pt x="134" y="533"/>
                  </a:lnTo>
                  <a:lnTo>
                    <a:pt x="132" y="556"/>
                  </a:lnTo>
                  <a:lnTo>
                    <a:pt x="120" y="581"/>
                  </a:lnTo>
                  <a:lnTo>
                    <a:pt x="128" y="590"/>
                  </a:lnTo>
                  <a:lnTo>
                    <a:pt x="147" y="592"/>
                  </a:lnTo>
                  <a:lnTo>
                    <a:pt x="178" y="604"/>
                  </a:lnTo>
                  <a:lnTo>
                    <a:pt x="174" y="615"/>
                  </a:lnTo>
                  <a:lnTo>
                    <a:pt x="195" y="646"/>
                  </a:lnTo>
                  <a:lnTo>
                    <a:pt x="224" y="646"/>
                  </a:lnTo>
                  <a:lnTo>
                    <a:pt x="261" y="625"/>
                  </a:lnTo>
                  <a:lnTo>
                    <a:pt x="273" y="631"/>
                  </a:lnTo>
                  <a:lnTo>
                    <a:pt x="273" y="644"/>
                  </a:lnTo>
                  <a:lnTo>
                    <a:pt x="277" y="662"/>
                  </a:lnTo>
                  <a:lnTo>
                    <a:pt x="287" y="672"/>
                  </a:lnTo>
                  <a:lnTo>
                    <a:pt x="307" y="669"/>
                  </a:lnTo>
                  <a:lnTo>
                    <a:pt x="314" y="673"/>
                  </a:lnTo>
                  <a:lnTo>
                    <a:pt x="322" y="667"/>
                  </a:lnTo>
                  <a:lnTo>
                    <a:pt x="322" y="638"/>
                  </a:lnTo>
                  <a:lnTo>
                    <a:pt x="309" y="582"/>
                  </a:lnTo>
                  <a:lnTo>
                    <a:pt x="319" y="566"/>
                  </a:lnTo>
                  <a:lnTo>
                    <a:pt x="349" y="566"/>
                  </a:lnTo>
                  <a:lnTo>
                    <a:pt x="357" y="566"/>
                  </a:lnTo>
                  <a:lnTo>
                    <a:pt x="374" y="547"/>
                  </a:lnTo>
                  <a:lnTo>
                    <a:pt x="418" y="561"/>
                  </a:lnTo>
                  <a:lnTo>
                    <a:pt x="436" y="544"/>
                  </a:lnTo>
                  <a:lnTo>
                    <a:pt x="445" y="554"/>
                  </a:lnTo>
                  <a:lnTo>
                    <a:pt x="464" y="542"/>
                  </a:lnTo>
                  <a:lnTo>
                    <a:pt x="481" y="559"/>
                  </a:lnTo>
                  <a:lnTo>
                    <a:pt x="488" y="559"/>
                  </a:lnTo>
                  <a:lnTo>
                    <a:pt x="494" y="550"/>
                  </a:lnTo>
                  <a:lnTo>
                    <a:pt x="509" y="536"/>
                  </a:lnTo>
                  <a:lnTo>
                    <a:pt x="515" y="540"/>
                  </a:lnTo>
                  <a:lnTo>
                    <a:pt x="536" y="537"/>
                  </a:lnTo>
                  <a:lnTo>
                    <a:pt x="557" y="520"/>
                  </a:lnTo>
                  <a:lnTo>
                    <a:pt x="573" y="495"/>
                  </a:lnTo>
                  <a:lnTo>
                    <a:pt x="597" y="491"/>
                  </a:lnTo>
                  <a:lnTo>
                    <a:pt x="610" y="504"/>
                  </a:lnTo>
                  <a:lnTo>
                    <a:pt x="619" y="477"/>
                  </a:lnTo>
                  <a:lnTo>
                    <a:pt x="638" y="476"/>
                  </a:lnTo>
                  <a:lnTo>
                    <a:pt x="645" y="470"/>
                  </a:lnTo>
                  <a:lnTo>
                    <a:pt x="651" y="447"/>
                  </a:lnTo>
                  <a:lnTo>
                    <a:pt x="643" y="434"/>
                  </a:lnTo>
                  <a:lnTo>
                    <a:pt x="579" y="422"/>
                  </a:lnTo>
                  <a:lnTo>
                    <a:pt x="569" y="404"/>
                  </a:lnTo>
                  <a:lnTo>
                    <a:pt x="550" y="404"/>
                  </a:lnTo>
                  <a:lnTo>
                    <a:pt x="534" y="404"/>
                  </a:lnTo>
                  <a:lnTo>
                    <a:pt x="521" y="383"/>
                  </a:lnTo>
                  <a:lnTo>
                    <a:pt x="523" y="373"/>
                  </a:lnTo>
                  <a:lnTo>
                    <a:pt x="530" y="328"/>
                  </a:lnTo>
                  <a:lnTo>
                    <a:pt x="506" y="304"/>
                  </a:lnTo>
                  <a:lnTo>
                    <a:pt x="525" y="226"/>
                  </a:lnTo>
                  <a:lnTo>
                    <a:pt x="512" y="216"/>
                  </a:lnTo>
                  <a:lnTo>
                    <a:pt x="472" y="228"/>
                  </a:lnTo>
                  <a:lnTo>
                    <a:pt x="462" y="212"/>
                  </a:lnTo>
                  <a:lnTo>
                    <a:pt x="462" y="193"/>
                  </a:lnTo>
                  <a:lnTo>
                    <a:pt x="453" y="185"/>
                  </a:lnTo>
                  <a:lnTo>
                    <a:pt x="473" y="156"/>
                  </a:lnTo>
                  <a:lnTo>
                    <a:pt x="496" y="164"/>
                  </a:lnTo>
                  <a:lnTo>
                    <a:pt x="504" y="154"/>
                  </a:lnTo>
                  <a:lnTo>
                    <a:pt x="545" y="160"/>
                  </a:lnTo>
                  <a:lnTo>
                    <a:pt x="564" y="154"/>
                  </a:lnTo>
                  <a:lnTo>
                    <a:pt x="574" y="124"/>
                  </a:lnTo>
                  <a:lnTo>
                    <a:pt x="574" y="124"/>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8" name="青海">
              <a:hlinkClick r:id="" action="ppaction://macro?name=Slide1.青海_click" highlightClick="1"/>
              <a:hlinkHover r:id="" action="ppaction://noaction" highlightClick="1"/>
              <a:extLst>
                <a:ext uri="{FF2B5EF4-FFF2-40B4-BE49-F238E27FC236}">
                  <a16:creationId xmlns:a16="http://schemas.microsoft.com/office/drawing/2014/main" id="{3CB22660-DAC7-4DAC-ADE7-61C626A9DCE0}"/>
                </a:ext>
              </a:extLst>
            </p:cNvPr>
            <p:cNvSpPr>
              <a:spLocks noChangeAspect="1"/>
            </p:cNvSpPr>
            <p:nvPr/>
          </p:nvSpPr>
          <p:spPr bwMode="auto">
            <a:xfrm rot="180000">
              <a:off x="2398164" y="2900955"/>
              <a:ext cx="1924452" cy="1445420"/>
            </a:xfrm>
            <a:custGeom>
              <a:avLst/>
              <a:gdLst>
                <a:gd name="T0" fmla="*/ 74 w 902"/>
                <a:gd name="T1" fmla="*/ 239 h 645"/>
                <a:gd name="T2" fmla="*/ 117 w 902"/>
                <a:gd name="T3" fmla="*/ 214 h 645"/>
                <a:gd name="T4" fmla="*/ 98 w 902"/>
                <a:gd name="T5" fmla="*/ 198 h 645"/>
                <a:gd name="T6" fmla="*/ 126 w 902"/>
                <a:gd name="T7" fmla="*/ 175 h 645"/>
                <a:gd name="T8" fmla="*/ 92 w 902"/>
                <a:gd name="T9" fmla="*/ 105 h 645"/>
                <a:gd name="T10" fmla="*/ 113 w 902"/>
                <a:gd name="T11" fmla="*/ 41 h 645"/>
                <a:gd name="T12" fmla="*/ 295 w 902"/>
                <a:gd name="T13" fmla="*/ 0 h 645"/>
                <a:gd name="T14" fmla="*/ 406 w 902"/>
                <a:gd name="T15" fmla="*/ 22 h 645"/>
                <a:gd name="T16" fmla="*/ 469 w 902"/>
                <a:gd name="T17" fmla="*/ 60 h 645"/>
                <a:gd name="T18" fmla="*/ 529 w 902"/>
                <a:gd name="T19" fmla="*/ 37 h 645"/>
                <a:gd name="T20" fmla="*/ 609 w 902"/>
                <a:gd name="T21" fmla="*/ 27 h 645"/>
                <a:gd name="T22" fmla="*/ 708 w 902"/>
                <a:gd name="T23" fmla="*/ 55 h 645"/>
                <a:gd name="T24" fmla="*/ 772 w 902"/>
                <a:gd name="T25" fmla="*/ 127 h 645"/>
                <a:gd name="T26" fmla="*/ 828 w 902"/>
                <a:gd name="T27" fmla="*/ 148 h 645"/>
                <a:gd name="T28" fmla="*/ 884 w 902"/>
                <a:gd name="T29" fmla="*/ 248 h 645"/>
                <a:gd name="T30" fmla="*/ 895 w 902"/>
                <a:gd name="T31" fmla="*/ 317 h 645"/>
                <a:gd name="T32" fmla="*/ 865 w 902"/>
                <a:gd name="T33" fmla="*/ 365 h 645"/>
                <a:gd name="T34" fmla="*/ 832 w 902"/>
                <a:gd name="T35" fmla="*/ 397 h 645"/>
                <a:gd name="T36" fmla="*/ 816 w 902"/>
                <a:gd name="T37" fmla="*/ 442 h 645"/>
                <a:gd name="T38" fmla="*/ 778 w 902"/>
                <a:gd name="T39" fmla="*/ 418 h 645"/>
                <a:gd name="T40" fmla="*/ 780 w 902"/>
                <a:gd name="T41" fmla="*/ 454 h 645"/>
                <a:gd name="T42" fmla="*/ 837 w 902"/>
                <a:gd name="T43" fmla="*/ 485 h 645"/>
                <a:gd name="T44" fmla="*/ 867 w 902"/>
                <a:gd name="T45" fmla="*/ 499 h 645"/>
                <a:gd name="T46" fmla="*/ 856 w 902"/>
                <a:gd name="T47" fmla="*/ 527 h 645"/>
                <a:gd name="T48" fmla="*/ 816 w 902"/>
                <a:gd name="T49" fmla="*/ 537 h 645"/>
                <a:gd name="T50" fmla="*/ 776 w 902"/>
                <a:gd name="T51" fmla="*/ 529 h 645"/>
                <a:gd name="T52" fmla="*/ 767 w 902"/>
                <a:gd name="T53" fmla="*/ 566 h 645"/>
                <a:gd name="T54" fmla="*/ 701 w 902"/>
                <a:gd name="T55" fmla="*/ 535 h 645"/>
                <a:gd name="T56" fmla="*/ 661 w 902"/>
                <a:gd name="T57" fmla="*/ 525 h 645"/>
                <a:gd name="T58" fmla="*/ 536 w 902"/>
                <a:gd name="T59" fmla="*/ 522 h 645"/>
                <a:gd name="T60" fmla="*/ 522 w 902"/>
                <a:gd name="T61" fmla="*/ 553 h 645"/>
                <a:gd name="T62" fmla="*/ 509 w 902"/>
                <a:gd name="T63" fmla="*/ 586 h 645"/>
                <a:gd name="T64" fmla="*/ 391 w 902"/>
                <a:gd name="T65" fmla="*/ 629 h 645"/>
                <a:gd name="T66" fmla="*/ 339 w 902"/>
                <a:gd name="T67" fmla="*/ 564 h 645"/>
                <a:gd name="T68" fmla="*/ 194 w 902"/>
                <a:gd name="T69" fmla="*/ 541 h 645"/>
                <a:gd name="T70" fmla="*/ 138 w 902"/>
                <a:gd name="T71" fmla="*/ 508 h 645"/>
                <a:gd name="T72" fmla="*/ 2 w 902"/>
                <a:gd name="T73" fmla="*/ 382 h 645"/>
                <a:gd name="T74" fmla="*/ 24 w 902"/>
                <a:gd name="T75" fmla="*/ 341 h 645"/>
                <a:gd name="T76" fmla="*/ 40 w 902"/>
                <a:gd name="T77" fmla="*/ 267 h 645"/>
                <a:gd name="T78" fmla="*/ 45 w 902"/>
                <a:gd name="T79" fmla="*/ 22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2" h="645">
                  <a:moveTo>
                    <a:pt x="45" y="228"/>
                  </a:moveTo>
                  <a:lnTo>
                    <a:pt x="74" y="239"/>
                  </a:lnTo>
                  <a:lnTo>
                    <a:pt x="125" y="223"/>
                  </a:lnTo>
                  <a:lnTo>
                    <a:pt x="117" y="214"/>
                  </a:lnTo>
                  <a:lnTo>
                    <a:pt x="105" y="214"/>
                  </a:lnTo>
                  <a:lnTo>
                    <a:pt x="98" y="198"/>
                  </a:lnTo>
                  <a:lnTo>
                    <a:pt x="103" y="185"/>
                  </a:lnTo>
                  <a:lnTo>
                    <a:pt x="126" y="175"/>
                  </a:lnTo>
                  <a:lnTo>
                    <a:pt x="144" y="148"/>
                  </a:lnTo>
                  <a:lnTo>
                    <a:pt x="92" y="105"/>
                  </a:lnTo>
                  <a:lnTo>
                    <a:pt x="89" y="60"/>
                  </a:lnTo>
                  <a:lnTo>
                    <a:pt x="113" y="41"/>
                  </a:lnTo>
                  <a:lnTo>
                    <a:pt x="283" y="9"/>
                  </a:lnTo>
                  <a:lnTo>
                    <a:pt x="295" y="0"/>
                  </a:lnTo>
                  <a:lnTo>
                    <a:pt x="320" y="2"/>
                  </a:lnTo>
                  <a:lnTo>
                    <a:pt x="406" y="22"/>
                  </a:lnTo>
                  <a:lnTo>
                    <a:pt x="430" y="38"/>
                  </a:lnTo>
                  <a:lnTo>
                    <a:pt x="469" y="60"/>
                  </a:lnTo>
                  <a:lnTo>
                    <a:pt x="492" y="59"/>
                  </a:lnTo>
                  <a:lnTo>
                    <a:pt x="529" y="37"/>
                  </a:lnTo>
                  <a:lnTo>
                    <a:pt x="577" y="43"/>
                  </a:lnTo>
                  <a:lnTo>
                    <a:pt x="609" y="27"/>
                  </a:lnTo>
                  <a:lnTo>
                    <a:pt x="674" y="68"/>
                  </a:lnTo>
                  <a:lnTo>
                    <a:pt x="708" y="55"/>
                  </a:lnTo>
                  <a:lnTo>
                    <a:pt x="727" y="99"/>
                  </a:lnTo>
                  <a:lnTo>
                    <a:pt x="772" y="127"/>
                  </a:lnTo>
                  <a:lnTo>
                    <a:pt x="804" y="156"/>
                  </a:lnTo>
                  <a:lnTo>
                    <a:pt x="828" y="148"/>
                  </a:lnTo>
                  <a:lnTo>
                    <a:pt x="875" y="208"/>
                  </a:lnTo>
                  <a:lnTo>
                    <a:pt x="884" y="248"/>
                  </a:lnTo>
                  <a:lnTo>
                    <a:pt x="901" y="271"/>
                  </a:lnTo>
                  <a:lnTo>
                    <a:pt x="895" y="317"/>
                  </a:lnTo>
                  <a:lnTo>
                    <a:pt x="858" y="346"/>
                  </a:lnTo>
                  <a:lnTo>
                    <a:pt x="865" y="365"/>
                  </a:lnTo>
                  <a:lnTo>
                    <a:pt x="851" y="379"/>
                  </a:lnTo>
                  <a:lnTo>
                    <a:pt x="832" y="397"/>
                  </a:lnTo>
                  <a:lnTo>
                    <a:pt x="832" y="428"/>
                  </a:lnTo>
                  <a:lnTo>
                    <a:pt x="816" y="442"/>
                  </a:lnTo>
                  <a:lnTo>
                    <a:pt x="796" y="435"/>
                  </a:lnTo>
                  <a:lnTo>
                    <a:pt x="778" y="418"/>
                  </a:lnTo>
                  <a:lnTo>
                    <a:pt x="769" y="437"/>
                  </a:lnTo>
                  <a:lnTo>
                    <a:pt x="780" y="454"/>
                  </a:lnTo>
                  <a:lnTo>
                    <a:pt x="810" y="456"/>
                  </a:lnTo>
                  <a:lnTo>
                    <a:pt x="837" y="485"/>
                  </a:lnTo>
                  <a:lnTo>
                    <a:pt x="855" y="485"/>
                  </a:lnTo>
                  <a:lnTo>
                    <a:pt x="867" y="499"/>
                  </a:lnTo>
                  <a:lnTo>
                    <a:pt x="856" y="525"/>
                  </a:lnTo>
                  <a:lnTo>
                    <a:pt x="856" y="527"/>
                  </a:lnTo>
                  <a:lnTo>
                    <a:pt x="832" y="524"/>
                  </a:lnTo>
                  <a:lnTo>
                    <a:pt x="816" y="537"/>
                  </a:lnTo>
                  <a:lnTo>
                    <a:pt x="804" y="518"/>
                  </a:lnTo>
                  <a:lnTo>
                    <a:pt x="776" y="529"/>
                  </a:lnTo>
                  <a:lnTo>
                    <a:pt x="767" y="543"/>
                  </a:lnTo>
                  <a:lnTo>
                    <a:pt x="767" y="566"/>
                  </a:lnTo>
                  <a:lnTo>
                    <a:pt x="738" y="572"/>
                  </a:lnTo>
                  <a:lnTo>
                    <a:pt x="701" y="535"/>
                  </a:lnTo>
                  <a:lnTo>
                    <a:pt x="690" y="517"/>
                  </a:lnTo>
                  <a:lnTo>
                    <a:pt x="661" y="525"/>
                  </a:lnTo>
                  <a:lnTo>
                    <a:pt x="611" y="511"/>
                  </a:lnTo>
                  <a:lnTo>
                    <a:pt x="536" y="522"/>
                  </a:lnTo>
                  <a:lnTo>
                    <a:pt x="529" y="529"/>
                  </a:lnTo>
                  <a:lnTo>
                    <a:pt x="522" y="553"/>
                  </a:lnTo>
                  <a:lnTo>
                    <a:pt x="507" y="563"/>
                  </a:lnTo>
                  <a:lnTo>
                    <a:pt x="509" y="586"/>
                  </a:lnTo>
                  <a:lnTo>
                    <a:pt x="464" y="644"/>
                  </a:lnTo>
                  <a:lnTo>
                    <a:pt x="391" y="629"/>
                  </a:lnTo>
                  <a:lnTo>
                    <a:pt x="386" y="601"/>
                  </a:lnTo>
                  <a:lnTo>
                    <a:pt x="339" y="564"/>
                  </a:lnTo>
                  <a:lnTo>
                    <a:pt x="237" y="548"/>
                  </a:lnTo>
                  <a:lnTo>
                    <a:pt x="194" y="541"/>
                  </a:lnTo>
                  <a:lnTo>
                    <a:pt x="176" y="538"/>
                  </a:lnTo>
                  <a:lnTo>
                    <a:pt x="138" y="508"/>
                  </a:lnTo>
                  <a:lnTo>
                    <a:pt x="58" y="489"/>
                  </a:lnTo>
                  <a:lnTo>
                    <a:pt x="2" y="382"/>
                  </a:lnTo>
                  <a:lnTo>
                    <a:pt x="0" y="352"/>
                  </a:lnTo>
                  <a:lnTo>
                    <a:pt x="24" y="341"/>
                  </a:lnTo>
                  <a:lnTo>
                    <a:pt x="24" y="308"/>
                  </a:lnTo>
                  <a:lnTo>
                    <a:pt x="40" y="267"/>
                  </a:lnTo>
                  <a:lnTo>
                    <a:pt x="21" y="248"/>
                  </a:lnTo>
                  <a:lnTo>
                    <a:pt x="45" y="228"/>
                  </a:lnTo>
                  <a:lnTo>
                    <a:pt x="45" y="228"/>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9" name="四川">
              <a:hlinkClick r:id="" action="ppaction://macro?name=Slide1.四川_click" highlightClick="1"/>
              <a:hlinkHover r:id="" action="ppaction://noaction" highlightClick="1"/>
              <a:extLst>
                <a:ext uri="{FF2B5EF4-FFF2-40B4-BE49-F238E27FC236}">
                  <a16:creationId xmlns:a16="http://schemas.microsoft.com/office/drawing/2014/main" id="{56D09F20-4E6C-4013-AF83-35E1CDBB9E8A}"/>
                </a:ext>
              </a:extLst>
            </p:cNvPr>
            <p:cNvSpPr>
              <a:spLocks noChangeAspect="1"/>
            </p:cNvSpPr>
            <p:nvPr/>
          </p:nvSpPr>
          <p:spPr bwMode="auto">
            <a:xfrm rot="180000">
              <a:off x="3454785" y="3926833"/>
              <a:ext cx="1665010" cy="1482387"/>
            </a:xfrm>
            <a:custGeom>
              <a:avLst/>
              <a:gdLst>
                <a:gd name="T0" fmla="*/ 40 w 92"/>
                <a:gd name="T1" fmla="*/ 6 h 76"/>
                <a:gd name="T2" fmla="*/ 39 w 92"/>
                <a:gd name="T3" fmla="*/ 2 h 76"/>
                <a:gd name="T4" fmla="*/ 46 w 92"/>
                <a:gd name="T5" fmla="*/ 0 h 76"/>
                <a:gd name="T6" fmla="*/ 47 w 92"/>
                <a:gd name="T7" fmla="*/ 4 h 76"/>
                <a:gd name="T8" fmla="*/ 53 w 92"/>
                <a:gd name="T9" fmla="*/ 9 h 76"/>
                <a:gd name="T10" fmla="*/ 56 w 92"/>
                <a:gd name="T11" fmla="*/ 9 h 76"/>
                <a:gd name="T12" fmla="*/ 59 w 92"/>
                <a:gd name="T13" fmla="*/ 14 h 76"/>
                <a:gd name="T14" fmla="*/ 65 w 92"/>
                <a:gd name="T15" fmla="*/ 14 h 76"/>
                <a:gd name="T16" fmla="*/ 68 w 92"/>
                <a:gd name="T17" fmla="*/ 11 h 76"/>
                <a:gd name="T18" fmla="*/ 70 w 92"/>
                <a:gd name="T19" fmla="*/ 14 h 76"/>
                <a:gd name="T20" fmla="*/ 77 w 92"/>
                <a:gd name="T21" fmla="*/ 13 h 76"/>
                <a:gd name="T22" fmla="*/ 79 w 92"/>
                <a:gd name="T23" fmla="*/ 15 h 76"/>
                <a:gd name="T24" fmla="*/ 86 w 92"/>
                <a:gd name="T25" fmla="*/ 18 h 76"/>
                <a:gd name="T26" fmla="*/ 92 w 92"/>
                <a:gd name="T27" fmla="*/ 19 h 76"/>
                <a:gd name="T28" fmla="*/ 91 w 92"/>
                <a:gd name="T29" fmla="*/ 19 h 76"/>
                <a:gd name="T30" fmla="*/ 90 w 92"/>
                <a:gd name="T31" fmla="*/ 22 h 76"/>
                <a:gd name="T32" fmla="*/ 88 w 92"/>
                <a:gd name="T33" fmla="*/ 26 h 76"/>
                <a:gd name="T34" fmla="*/ 85 w 92"/>
                <a:gd name="T35" fmla="*/ 29 h 76"/>
                <a:gd name="T36" fmla="*/ 83 w 92"/>
                <a:gd name="T37" fmla="*/ 31 h 76"/>
                <a:gd name="T38" fmla="*/ 80 w 92"/>
                <a:gd name="T39" fmla="*/ 35 h 76"/>
                <a:gd name="T40" fmla="*/ 76 w 92"/>
                <a:gd name="T41" fmla="*/ 36 h 76"/>
                <a:gd name="T42" fmla="*/ 72 w 92"/>
                <a:gd name="T43" fmla="*/ 35 h 76"/>
                <a:gd name="T44" fmla="*/ 67 w 92"/>
                <a:gd name="T45" fmla="*/ 34 h 76"/>
                <a:gd name="T46" fmla="*/ 67 w 92"/>
                <a:gd name="T47" fmla="*/ 38 h 76"/>
                <a:gd name="T48" fmla="*/ 66 w 92"/>
                <a:gd name="T49" fmla="*/ 40 h 76"/>
                <a:gd name="T50" fmla="*/ 67 w 92"/>
                <a:gd name="T51" fmla="*/ 44 h 76"/>
                <a:gd name="T52" fmla="*/ 71 w 92"/>
                <a:gd name="T53" fmla="*/ 47 h 76"/>
                <a:gd name="T54" fmla="*/ 70 w 92"/>
                <a:gd name="T55" fmla="*/ 50 h 76"/>
                <a:gd name="T56" fmla="*/ 68 w 92"/>
                <a:gd name="T57" fmla="*/ 54 h 76"/>
                <a:gd name="T58" fmla="*/ 74 w 92"/>
                <a:gd name="T59" fmla="*/ 59 h 76"/>
                <a:gd name="T60" fmla="*/ 65 w 92"/>
                <a:gd name="T61" fmla="*/ 60 h 76"/>
                <a:gd name="T62" fmla="*/ 63 w 92"/>
                <a:gd name="T63" fmla="*/ 57 h 76"/>
                <a:gd name="T64" fmla="*/ 57 w 92"/>
                <a:gd name="T65" fmla="*/ 58 h 76"/>
                <a:gd name="T66" fmla="*/ 56 w 92"/>
                <a:gd name="T67" fmla="*/ 54 h 76"/>
                <a:gd name="T68" fmla="*/ 53 w 92"/>
                <a:gd name="T69" fmla="*/ 52 h 76"/>
                <a:gd name="T70" fmla="*/ 53 w 92"/>
                <a:gd name="T71" fmla="*/ 55 h 76"/>
                <a:gd name="T72" fmla="*/ 49 w 92"/>
                <a:gd name="T73" fmla="*/ 57 h 76"/>
                <a:gd name="T74" fmla="*/ 45 w 92"/>
                <a:gd name="T75" fmla="*/ 65 h 76"/>
                <a:gd name="T76" fmla="*/ 43 w 92"/>
                <a:gd name="T77" fmla="*/ 74 h 76"/>
                <a:gd name="T78" fmla="*/ 36 w 92"/>
                <a:gd name="T79" fmla="*/ 76 h 76"/>
                <a:gd name="T80" fmla="*/ 27 w 92"/>
                <a:gd name="T81" fmla="*/ 61 h 76"/>
                <a:gd name="T82" fmla="*/ 21 w 92"/>
                <a:gd name="T83" fmla="*/ 58 h 76"/>
                <a:gd name="T84" fmla="*/ 22 w 92"/>
                <a:gd name="T85" fmla="*/ 54 h 76"/>
                <a:gd name="T86" fmla="*/ 17 w 92"/>
                <a:gd name="T87" fmla="*/ 55 h 76"/>
                <a:gd name="T88" fmla="*/ 13 w 92"/>
                <a:gd name="T89" fmla="*/ 47 h 76"/>
                <a:gd name="T90" fmla="*/ 12 w 92"/>
                <a:gd name="T91" fmla="*/ 33 h 76"/>
                <a:gd name="T92" fmla="*/ 11 w 92"/>
                <a:gd name="T93" fmla="*/ 26 h 76"/>
                <a:gd name="T94" fmla="*/ 0 w 92"/>
                <a:gd name="T95" fmla="*/ 12 h 76"/>
                <a:gd name="T96" fmla="*/ 2 w 92"/>
                <a:gd name="T97" fmla="*/ 9 h 76"/>
                <a:gd name="T98" fmla="*/ 16 w 92"/>
                <a:gd name="T99" fmla="*/ 9 h 76"/>
                <a:gd name="T100" fmla="*/ 21 w 92"/>
                <a:gd name="T101" fmla="*/ 10 h 76"/>
                <a:gd name="T102" fmla="*/ 29 w 92"/>
                <a:gd name="T103" fmla="*/ 14 h 76"/>
                <a:gd name="T104" fmla="*/ 30 w 92"/>
                <a:gd name="T105" fmla="*/ 10 h 76"/>
                <a:gd name="T106" fmla="*/ 35 w 92"/>
                <a:gd name="T107" fmla="*/ 11 h 76"/>
                <a:gd name="T108" fmla="*/ 39 w 92"/>
                <a:gd name="T109" fmla="*/ 10 h 76"/>
                <a:gd name="T110" fmla="*/ 39 w 92"/>
                <a:gd name="T11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76">
                  <a:moveTo>
                    <a:pt x="39" y="9"/>
                  </a:moveTo>
                  <a:lnTo>
                    <a:pt x="40" y="6"/>
                  </a:lnTo>
                  <a:lnTo>
                    <a:pt x="39" y="5"/>
                  </a:lnTo>
                  <a:lnTo>
                    <a:pt x="39" y="2"/>
                  </a:lnTo>
                  <a:lnTo>
                    <a:pt x="44" y="0"/>
                  </a:lnTo>
                  <a:lnTo>
                    <a:pt x="46" y="0"/>
                  </a:lnTo>
                  <a:lnTo>
                    <a:pt x="46" y="2"/>
                  </a:lnTo>
                  <a:lnTo>
                    <a:pt x="47" y="4"/>
                  </a:lnTo>
                  <a:lnTo>
                    <a:pt x="49" y="6"/>
                  </a:lnTo>
                  <a:lnTo>
                    <a:pt x="53" y="9"/>
                  </a:lnTo>
                  <a:lnTo>
                    <a:pt x="55" y="8"/>
                  </a:lnTo>
                  <a:lnTo>
                    <a:pt x="56" y="9"/>
                  </a:lnTo>
                  <a:lnTo>
                    <a:pt x="56" y="13"/>
                  </a:lnTo>
                  <a:lnTo>
                    <a:pt x="59" y="14"/>
                  </a:lnTo>
                  <a:lnTo>
                    <a:pt x="64" y="15"/>
                  </a:lnTo>
                  <a:lnTo>
                    <a:pt x="65" y="14"/>
                  </a:lnTo>
                  <a:lnTo>
                    <a:pt x="65" y="12"/>
                  </a:lnTo>
                  <a:lnTo>
                    <a:pt x="68" y="11"/>
                  </a:lnTo>
                  <a:lnTo>
                    <a:pt x="70" y="12"/>
                  </a:lnTo>
                  <a:lnTo>
                    <a:pt x="70" y="14"/>
                  </a:lnTo>
                  <a:lnTo>
                    <a:pt x="72" y="14"/>
                  </a:lnTo>
                  <a:lnTo>
                    <a:pt x="77" y="13"/>
                  </a:lnTo>
                  <a:lnTo>
                    <a:pt x="78" y="13"/>
                  </a:lnTo>
                  <a:lnTo>
                    <a:pt x="79" y="15"/>
                  </a:lnTo>
                  <a:lnTo>
                    <a:pt x="81" y="15"/>
                  </a:lnTo>
                  <a:lnTo>
                    <a:pt x="86" y="18"/>
                  </a:lnTo>
                  <a:lnTo>
                    <a:pt x="89" y="17"/>
                  </a:lnTo>
                  <a:lnTo>
                    <a:pt x="92" y="19"/>
                  </a:lnTo>
                  <a:lnTo>
                    <a:pt x="90" y="19"/>
                  </a:lnTo>
                  <a:lnTo>
                    <a:pt x="91" y="19"/>
                  </a:lnTo>
                  <a:lnTo>
                    <a:pt x="90" y="20"/>
                  </a:lnTo>
                  <a:lnTo>
                    <a:pt x="90" y="22"/>
                  </a:lnTo>
                  <a:lnTo>
                    <a:pt x="89" y="24"/>
                  </a:lnTo>
                  <a:lnTo>
                    <a:pt x="88" y="26"/>
                  </a:lnTo>
                  <a:lnTo>
                    <a:pt x="88" y="28"/>
                  </a:lnTo>
                  <a:lnTo>
                    <a:pt x="85" y="29"/>
                  </a:lnTo>
                  <a:lnTo>
                    <a:pt x="84" y="30"/>
                  </a:lnTo>
                  <a:lnTo>
                    <a:pt x="83" y="31"/>
                  </a:lnTo>
                  <a:lnTo>
                    <a:pt x="82" y="33"/>
                  </a:lnTo>
                  <a:lnTo>
                    <a:pt x="80" y="35"/>
                  </a:lnTo>
                  <a:lnTo>
                    <a:pt x="79" y="36"/>
                  </a:lnTo>
                  <a:lnTo>
                    <a:pt x="76" y="36"/>
                  </a:lnTo>
                  <a:lnTo>
                    <a:pt x="74" y="34"/>
                  </a:lnTo>
                  <a:lnTo>
                    <a:pt x="72" y="35"/>
                  </a:lnTo>
                  <a:lnTo>
                    <a:pt x="70" y="33"/>
                  </a:lnTo>
                  <a:lnTo>
                    <a:pt x="67" y="34"/>
                  </a:lnTo>
                  <a:lnTo>
                    <a:pt x="67" y="36"/>
                  </a:lnTo>
                  <a:lnTo>
                    <a:pt x="67" y="38"/>
                  </a:lnTo>
                  <a:lnTo>
                    <a:pt x="67" y="39"/>
                  </a:lnTo>
                  <a:lnTo>
                    <a:pt x="66" y="40"/>
                  </a:lnTo>
                  <a:lnTo>
                    <a:pt x="64" y="42"/>
                  </a:lnTo>
                  <a:lnTo>
                    <a:pt x="67" y="44"/>
                  </a:lnTo>
                  <a:lnTo>
                    <a:pt x="70" y="47"/>
                  </a:lnTo>
                  <a:lnTo>
                    <a:pt x="71" y="47"/>
                  </a:lnTo>
                  <a:lnTo>
                    <a:pt x="71" y="49"/>
                  </a:lnTo>
                  <a:lnTo>
                    <a:pt x="70" y="50"/>
                  </a:lnTo>
                  <a:lnTo>
                    <a:pt x="68" y="53"/>
                  </a:lnTo>
                  <a:lnTo>
                    <a:pt x="68" y="54"/>
                  </a:lnTo>
                  <a:lnTo>
                    <a:pt x="73" y="57"/>
                  </a:lnTo>
                  <a:lnTo>
                    <a:pt x="74" y="59"/>
                  </a:lnTo>
                  <a:lnTo>
                    <a:pt x="70" y="60"/>
                  </a:lnTo>
                  <a:lnTo>
                    <a:pt x="65" y="60"/>
                  </a:lnTo>
                  <a:lnTo>
                    <a:pt x="65" y="57"/>
                  </a:lnTo>
                  <a:lnTo>
                    <a:pt x="63" y="57"/>
                  </a:lnTo>
                  <a:lnTo>
                    <a:pt x="59" y="59"/>
                  </a:lnTo>
                  <a:lnTo>
                    <a:pt x="57" y="58"/>
                  </a:lnTo>
                  <a:lnTo>
                    <a:pt x="57" y="55"/>
                  </a:lnTo>
                  <a:lnTo>
                    <a:pt x="56" y="54"/>
                  </a:lnTo>
                  <a:lnTo>
                    <a:pt x="56" y="52"/>
                  </a:lnTo>
                  <a:lnTo>
                    <a:pt x="53" y="52"/>
                  </a:lnTo>
                  <a:lnTo>
                    <a:pt x="52" y="52"/>
                  </a:lnTo>
                  <a:lnTo>
                    <a:pt x="53" y="55"/>
                  </a:lnTo>
                  <a:lnTo>
                    <a:pt x="50" y="56"/>
                  </a:lnTo>
                  <a:lnTo>
                    <a:pt x="49" y="57"/>
                  </a:lnTo>
                  <a:lnTo>
                    <a:pt x="50" y="59"/>
                  </a:lnTo>
                  <a:lnTo>
                    <a:pt x="45" y="65"/>
                  </a:lnTo>
                  <a:lnTo>
                    <a:pt x="46" y="72"/>
                  </a:lnTo>
                  <a:lnTo>
                    <a:pt x="43" y="74"/>
                  </a:lnTo>
                  <a:lnTo>
                    <a:pt x="42" y="73"/>
                  </a:lnTo>
                  <a:lnTo>
                    <a:pt x="36" y="76"/>
                  </a:lnTo>
                  <a:lnTo>
                    <a:pt x="35" y="75"/>
                  </a:lnTo>
                  <a:lnTo>
                    <a:pt x="27" y="61"/>
                  </a:lnTo>
                  <a:lnTo>
                    <a:pt x="24" y="59"/>
                  </a:lnTo>
                  <a:lnTo>
                    <a:pt x="21" y="58"/>
                  </a:lnTo>
                  <a:lnTo>
                    <a:pt x="20" y="56"/>
                  </a:lnTo>
                  <a:lnTo>
                    <a:pt x="22" y="54"/>
                  </a:lnTo>
                  <a:lnTo>
                    <a:pt x="19" y="52"/>
                  </a:lnTo>
                  <a:lnTo>
                    <a:pt x="17" y="55"/>
                  </a:lnTo>
                  <a:lnTo>
                    <a:pt x="14" y="55"/>
                  </a:lnTo>
                  <a:lnTo>
                    <a:pt x="13" y="47"/>
                  </a:lnTo>
                  <a:lnTo>
                    <a:pt x="12" y="46"/>
                  </a:lnTo>
                  <a:lnTo>
                    <a:pt x="12" y="33"/>
                  </a:lnTo>
                  <a:lnTo>
                    <a:pt x="9" y="27"/>
                  </a:lnTo>
                  <a:lnTo>
                    <a:pt x="11" y="26"/>
                  </a:lnTo>
                  <a:lnTo>
                    <a:pt x="6" y="17"/>
                  </a:lnTo>
                  <a:lnTo>
                    <a:pt x="0" y="12"/>
                  </a:lnTo>
                  <a:lnTo>
                    <a:pt x="1" y="10"/>
                  </a:lnTo>
                  <a:lnTo>
                    <a:pt x="2" y="9"/>
                  </a:lnTo>
                  <a:lnTo>
                    <a:pt x="10" y="8"/>
                  </a:lnTo>
                  <a:lnTo>
                    <a:pt x="16" y="9"/>
                  </a:lnTo>
                  <a:lnTo>
                    <a:pt x="20" y="8"/>
                  </a:lnTo>
                  <a:lnTo>
                    <a:pt x="21" y="10"/>
                  </a:lnTo>
                  <a:lnTo>
                    <a:pt x="25" y="15"/>
                  </a:lnTo>
                  <a:lnTo>
                    <a:pt x="29" y="14"/>
                  </a:lnTo>
                  <a:lnTo>
                    <a:pt x="29" y="11"/>
                  </a:lnTo>
                  <a:lnTo>
                    <a:pt x="30" y="10"/>
                  </a:lnTo>
                  <a:lnTo>
                    <a:pt x="33" y="9"/>
                  </a:lnTo>
                  <a:lnTo>
                    <a:pt x="35" y="11"/>
                  </a:lnTo>
                  <a:lnTo>
                    <a:pt x="36" y="9"/>
                  </a:lnTo>
                  <a:lnTo>
                    <a:pt x="39" y="10"/>
                  </a:lnTo>
                  <a:lnTo>
                    <a:pt x="39" y="9"/>
                  </a:lnTo>
                  <a:lnTo>
                    <a:pt x="39" y="9"/>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0" name="甘肃">
              <a:hlinkClick r:id="" action="ppaction://macro?name=Slide1.甘肃_click" highlightClick="1"/>
              <a:hlinkHover r:id="" action="ppaction://noaction" highlightClick="1"/>
              <a:extLst>
                <a:ext uri="{FF2B5EF4-FFF2-40B4-BE49-F238E27FC236}">
                  <a16:creationId xmlns:a16="http://schemas.microsoft.com/office/drawing/2014/main" id="{10715D51-BBD6-4DD2-AC6E-DFAE14FFFEB7}"/>
                </a:ext>
              </a:extLst>
            </p:cNvPr>
            <p:cNvSpPr>
              <a:spLocks noChangeAspect="1"/>
            </p:cNvSpPr>
            <p:nvPr/>
          </p:nvSpPr>
          <p:spPr bwMode="auto">
            <a:xfrm rot="180000">
              <a:off x="3092628" y="2374436"/>
              <a:ext cx="2045960" cy="1852062"/>
            </a:xfrm>
            <a:custGeom>
              <a:avLst/>
              <a:gdLst>
                <a:gd name="T0" fmla="*/ 5 w 974"/>
                <a:gd name="T1" fmla="*/ 132 h 832"/>
                <a:gd name="T2" fmla="*/ 149 w 974"/>
                <a:gd name="T3" fmla="*/ 53 h 832"/>
                <a:gd name="T4" fmla="*/ 190 w 974"/>
                <a:gd name="T5" fmla="*/ 0 h 832"/>
                <a:gd name="T6" fmla="*/ 245 w 974"/>
                <a:gd name="T7" fmla="*/ 29 h 832"/>
                <a:gd name="T8" fmla="*/ 288 w 974"/>
                <a:gd name="T9" fmla="*/ 169 h 832"/>
                <a:gd name="T10" fmla="*/ 406 w 974"/>
                <a:gd name="T11" fmla="*/ 158 h 832"/>
                <a:gd name="T12" fmla="*/ 425 w 974"/>
                <a:gd name="T13" fmla="*/ 195 h 832"/>
                <a:gd name="T14" fmla="*/ 435 w 974"/>
                <a:gd name="T15" fmla="*/ 272 h 832"/>
                <a:gd name="T16" fmla="*/ 453 w 974"/>
                <a:gd name="T17" fmla="*/ 292 h 832"/>
                <a:gd name="T18" fmla="*/ 569 w 974"/>
                <a:gd name="T19" fmla="*/ 314 h 832"/>
                <a:gd name="T20" fmla="*/ 669 w 974"/>
                <a:gd name="T21" fmla="*/ 308 h 832"/>
                <a:gd name="T22" fmla="*/ 637 w 974"/>
                <a:gd name="T23" fmla="*/ 364 h 832"/>
                <a:gd name="T24" fmla="*/ 673 w 974"/>
                <a:gd name="T25" fmla="*/ 437 h 832"/>
                <a:gd name="T26" fmla="*/ 752 w 974"/>
                <a:gd name="T27" fmla="*/ 541 h 832"/>
                <a:gd name="T28" fmla="*/ 781 w 974"/>
                <a:gd name="T29" fmla="*/ 596 h 832"/>
                <a:gd name="T30" fmla="*/ 822 w 974"/>
                <a:gd name="T31" fmla="*/ 577 h 832"/>
                <a:gd name="T32" fmla="*/ 835 w 974"/>
                <a:gd name="T33" fmla="*/ 530 h 832"/>
                <a:gd name="T34" fmla="*/ 841 w 974"/>
                <a:gd name="T35" fmla="*/ 451 h 832"/>
                <a:gd name="T36" fmla="*/ 877 w 974"/>
                <a:gd name="T37" fmla="*/ 467 h 832"/>
                <a:gd name="T38" fmla="*/ 973 w 974"/>
                <a:gd name="T39" fmla="*/ 536 h 832"/>
                <a:gd name="T40" fmla="*/ 961 w 974"/>
                <a:gd name="T41" fmla="*/ 600 h 832"/>
                <a:gd name="T42" fmla="*/ 911 w 974"/>
                <a:gd name="T43" fmla="*/ 617 h 832"/>
                <a:gd name="T44" fmla="*/ 857 w 974"/>
                <a:gd name="T45" fmla="*/ 624 h 832"/>
                <a:gd name="T46" fmla="*/ 833 w 974"/>
                <a:gd name="T47" fmla="*/ 642 h 832"/>
                <a:gd name="T48" fmla="*/ 841 w 974"/>
                <a:gd name="T49" fmla="*/ 688 h 832"/>
                <a:gd name="T50" fmla="*/ 830 w 974"/>
                <a:gd name="T51" fmla="*/ 747 h 832"/>
                <a:gd name="T52" fmla="*/ 800 w 974"/>
                <a:gd name="T53" fmla="*/ 776 h 832"/>
                <a:gd name="T54" fmla="*/ 765 w 974"/>
                <a:gd name="T55" fmla="*/ 822 h 832"/>
                <a:gd name="T56" fmla="*/ 692 w 974"/>
                <a:gd name="T57" fmla="*/ 814 h 832"/>
                <a:gd name="T58" fmla="*/ 660 w 974"/>
                <a:gd name="T59" fmla="*/ 784 h 832"/>
                <a:gd name="T60" fmla="*/ 606 w 974"/>
                <a:gd name="T61" fmla="*/ 718 h 832"/>
                <a:gd name="T62" fmla="*/ 541 w 974"/>
                <a:gd name="T63" fmla="*/ 722 h 832"/>
                <a:gd name="T64" fmla="*/ 499 w 974"/>
                <a:gd name="T65" fmla="*/ 715 h 832"/>
                <a:gd name="T66" fmla="*/ 467 w 974"/>
                <a:gd name="T67" fmla="*/ 677 h 832"/>
                <a:gd name="T68" fmla="*/ 521 w 974"/>
                <a:gd name="T69" fmla="*/ 687 h 832"/>
                <a:gd name="T70" fmla="*/ 554 w 974"/>
                <a:gd name="T71" fmla="*/ 624 h 832"/>
                <a:gd name="T72" fmla="*/ 590 w 974"/>
                <a:gd name="T73" fmla="*/ 530 h 832"/>
                <a:gd name="T74" fmla="*/ 517 w 974"/>
                <a:gd name="T75" fmla="*/ 407 h 832"/>
                <a:gd name="T76" fmla="*/ 416 w 974"/>
                <a:gd name="T77" fmla="*/ 358 h 832"/>
                <a:gd name="T78" fmla="*/ 298 w 974"/>
                <a:gd name="T79" fmla="*/ 286 h 832"/>
                <a:gd name="T80" fmla="*/ 181 w 974"/>
                <a:gd name="T81" fmla="*/ 318 h 832"/>
                <a:gd name="T82" fmla="*/ 95 w 974"/>
                <a:gd name="T83" fmla="*/ 281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4" h="832">
                  <a:moveTo>
                    <a:pt x="9" y="261"/>
                  </a:moveTo>
                  <a:lnTo>
                    <a:pt x="0" y="155"/>
                  </a:lnTo>
                  <a:lnTo>
                    <a:pt x="5" y="132"/>
                  </a:lnTo>
                  <a:lnTo>
                    <a:pt x="37" y="118"/>
                  </a:lnTo>
                  <a:lnTo>
                    <a:pt x="81" y="81"/>
                  </a:lnTo>
                  <a:lnTo>
                    <a:pt x="149" y="53"/>
                  </a:lnTo>
                  <a:lnTo>
                    <a:pt x="179" y="41"/>
                  </a:lnTo>
                  <a:lnTo>
                    <a:pt x="179" y="14"/>
                  </a:lnTo>
                  <a:lnTo>
                    <a:pt x="190" y="0"/>
                  </a:lnTo>
                  <a:lnTo>
                    <a:pt x="202" y="1"/>
                  </a:lnTo>
                  <a:lnTo>
                    <a:pt x="248" y="9"/>
                  </a:lnTo>
                  <a:lnTo>
                    <a:pt x="245" y="29"/>
                  </a:lnTo>
                  <a:lnTo>
                    <a:pt x="255" y="60"/>
                  </a:lnTo>
                  <a:lnTo>
                    <a:pt x="249" y="112"/>
                  </a:lnTo>
                  <a:lnTo>
                    <a:pt x="288" y="169"/>
                  </a:lnTo>
                  <a:lnTo>
                    <a:pt x="308" y="182"/>
                  </a:lnTo>
                  <a:lnTo>
                    <a:pt x="341" y="158"/>
                  </a:lnTo>
                  <a:lnTo>
                    <a:pt x="406" y="158"/>
                  </a:lnTo>
                  <a:lnTo>
                    <a:pt x="423" y="164"/>
                  </a:lnTo>
                  <a:lnTo>
                    <a:pt x="433" y="179"/>
                  </a:lnTo>
                  <a:lnTo>
                    <a:pt x="425" y="195"/>
                  </a:lnTo>
                  <a:lnTo>
                    <a:pt x="388" y="226"/>
                  </a:lnTo>
                  <a:lnTo>
                    <a:pt x="392" y="240"/>
                  </a:lnTo>
                  <a:lnTo>
                    <a:pt x="435" y="272"/>
                  </a:lnTo>
                  <a:lnTo>
                    <a:pt x="451" y="272"/>
                  </a:lnTo>
                  <a:lnTo>
                    <a:pt x="456" y="278"/>
                  </a:lnTo>
                  <a:lnTo>
                    <a:pt x="453" y="292"/>
                  </a:lnTo>
                  <a:lnTo>
                    <a:pt x="479" y="312"/>
                  </a:lnTo>
                  <a:lnTo>
                    <a:pt x="540" y="322"/>
                  </a:lnTo>
                  <a:lnTo>
                    <a:pt x="569" y="314"/>
                  </a:lnTo>
                  <a:lnTo>
                    <a:pt x="606" y="277"/>
                  </a:lnTo>
                  <a:lnTo>
                    <a:pt x="651" y="280"/>
                  </a:lnTo>
                  <a:lnTo>
                    <a:pt x="669" y="308"/>
                  </a:lnTo>
                  <a:lnTo>
                    <a:pt x="659" y="333"/>
                  </a:lnTo>
                  <a:lnTo>
                    <a:pt x="661" y="349"/>
                  </a:lnTo>
                  <a:lnTo>
                    <a:pt x="637" y="364"/>
                  </a:lnTo>
                  <a:lnTo>
                    <a:pt x="626" y="377"/>
                  </a:lnTo>
                  <a:lnTo>
                    <a:pt x="631" y="408"/>
                  </a:lnTo>
                  <a:lnTo>
                    <a:pt x="673" y="437"/>
                  </a:lnTo>
                  <a:lnTo>
                    <a:pt x="692" y="434"/>
                  </a:lnTo>
                  <a:lnTo>
                    <a:pt x="741" y="495"/>
                  </a:lnTo>
                  <a:lnTo>
                    <a:pt x="752" y="541"/>
                  </a:lnTo>
                  <a:lnTo>
                    <a:pt x="746" y="563"/>
                  </a:lnTo>
                  <a:lnTo>
                    <a:pt x="781" y="581"/>
                  </a:lnTo>
                  <a:lnTo>
                    <a:pt x="781" y="596"/>
                  </a:lnTo>
                  <a:lnTo>
                    <a:pt x="812" y="603"/>
                  </a:lnTo>
                  <a:lnTo>
                    <a:pt x="822" y="603"/>
                  </a:lnTo>
                  <a:lnTo>
                    <a:pt x="822" y="577"/>
                  </a:lnTo>
                  <a:lnTo>
                    <a:pt x="847" y="574"/>
                  </a:lnTo>
                  <a:lnTo>
                    <a:pt x="852" y="543"/>
                  </a:lnTo>
                  <a:lnTo>
                    <a:pt x="835" y="530"/>
                  </a:lnTo>
                  <a:lnTo>
                    <a:pt x="822" y="517"/>
                  </a:lnTo>
                  <a:lnTo>
                    <a:pt x="828" y="457"/>
                  </a:lnTo>
                  <a:lnTo>
                    <a:pt x="841" y="451"/>
                  </a:lnTo>
                  <a:lnTo>
                    <a:pt x="863" y="460"/>
                  </a:lnTo>
                  <a:lnTo>
                    <a:pt x="872" y="456"/>
                  </a:lnTo>
                  <a:lnTo>
                    <a:pt x="877" y="467"/>
                  </a:lnTo>
                  <a:lnTo>
                    <a:pt x="938" y="497"/>
                  </a:lnTo>
                  <a:lnTo>
                    <a:pt x="969" y="517"/>
                  </a:lnTo>
                  <a:lnTo>
                    <a:pt x="973" y="536"/>
                  </a:lnTo>
                  <a:lnTo>
                    <a:pt x="958" y="559"/>
                  </a:lnTo>
                  <a:lnTo>
                    <a:pt x="967" y="587"/>
                  </a:lnTo>
                  <a:lnTo>
                    <a:pt x="961" y="600"/>
                  </a:lnTo>
                  <a:lnTo>
                    <a:pt x="917" y="603"/>
                  </a:lnTo>
                  <a:lnTo>
                    <a:pt x="908" y="610"/>
                  </a:lnTo>
                  <a:lnTo>
                    <a:pt x="911" y="617"/>
                  </a:lnTo>
                  <a:lnTo>
                    <a:pt x="911" y="629"/>
                  </a:lnTo>
                  <a:lnTo>
                    <a:pt x="876" y="634"/>
                  </a:lnTo>
                  <a:lnTo>
                    <a:pt x="857" y="624"/>
                  </a:lnTo>
                  <a:lnTo>
                    <a:pt x="833" y="624"/>
                  </a:lnTo>
                  <a:lnTo>
                    <a:pt x="830" y="629"/>
                  </a:lnTo>
                  <a:lnTo>
                    <a:pt x="833" y="642"/>
                  </a:lnTo>
                  <a:lnTo>
                    <a:pt x="822" y="656"/>
                  </a:lnTo>
                  <a:lnTo>
                    <a:pt x="819" y="670"/>
                  </a:lnTo>
                  <a:lnTo>
                    <a:pt x="841" y="688"/>
                  </a:lnTo>
                  <a:lnTo>
                    <a:pt x="824" y="722"/>
                  </a:lnTo>
                  <a:lnTo>
                    <a:pt x="831" y="738"/>
                  </a:lnTo>
                  <a:lnTo>
                    <a:pt x="830" y="747"/>
                  </a:lnTo>
                  <a:lnTo>
                    <a:pt x="804" y="747"/>
                  </a:lnTo>
                  <a:lnTo>
                    <a:pt x="785" y="755"/>
                  </a:lnTo>
                  <a:lnTo>
                    <a:pt x="800" y="776"/>
                  </a:lnTo>
                  <a:lnTo>
                    <a:pt x="790" y="802"/>
                  </a:lnTo>
                  <a:lnTo>
                    <a:pt x="762" y="808"/>
                  </a:lnTo>
                  <a:lnTo>
                    <a:pt x="765" y="822"/>
                  </a:lnTo>
                  <a:lnTo>
                    <a:pt x="757" y="831"/>
                  </a:lnTo>
                  <a:lnTo>
                    <a:pt x="710" y="827"/>
                  </a:lnTo>
                  <a:lnTo>
                    <a:pt x="692" y="814"/>
                  </a:lnTo>
                  <a:lnTo>
                    <a:pt x="688" y="784"/>
                  </a:lnTo>
                  <a:lnTo>
                    <a:pt x="676" y="773"/>
                  </a:lnTo>
                  <a:lnTo>
                    <a:pt x="660" y="784"/>
                  </a:lnTo>
                  <a:lnTo>
                    <a:pt x="631" y="755"/>
                  </a:lnTo>
                  <a:lnTo>
                    <a:pt x="608" y="739"/>
                  </a:lnTo>
                  <a:lnTo>
                    <a:pt x="606" y="718"/>
                  </a:lnTo>
                  <a:lnTo>
                    <a:pt x="599" y="702"/>
                  </a:lnTo>
                  <a:lnTo>
                    <a:pt x="587" y="702"/>
                  </a:lnTo>
                  <a:lnTo>
                    <a:pt x="541" y="722"/>
                  </a:lnTo>
                  <a:lnTo>
                    <a:pt x="544" y="744"/>
                  </a:lnTo>
                  <a:lnTo>
                    <a:pt x="526" y="744"/>
                  </a:lnTo>
                  <a:lnTo>
                    <a:pt x="499" y="715"/>
                  </a:lnTo>
                  <a:lnTo>
                    <a:pt x="469" y="713"/>
                  </a:lnTo>
                  <a:lnTo>
                    <a:pt x="458" y="696"/>
                  </a:lnTo>
                  <a:lnTo>
                    <a:pt x="467" y="677"/>
                  </a:lnTo>
                  <a:lnTo>
                    <a:pt x="485" y="694"/>
                  </a:lnTo>
                  <a:lnTo>
                    <a:pt x="505" y="701"/>
                  </a:lnTo>
                  <a:lnTo>
                    <a:pt x="521" y="687"/>
                  </a:lnTo>
                  <a:lnTo>
                    <a:pt x="521" y="656"/>
                  </a:lnTo>
                  <a:lnTo>
                    <a:pt x="540" y="638"/>
                  </a:lnTo>
                  <a:lnTo>
                    <a:pt x="554" y="624"/>
                  </a:lnTo>
                  <a:lnTo>
                    <a:pt x="547" y="605"/>
                  </a:lnTo>
                  <a:lnTo>
                    <a:pt x="584" y="576"/>
                  </a:lnTo>
                  <a:lnTo>
                    <a:pt x="590" y="530"/>
                  </a:lnTo>
                  <a:lnTo>
                    <a:pt x="573" y="507"/>
                  </a:lnTo>
                  <a:lnTo>
                    <a:pt x="564" y="467"/>
                  </a:lnTo>
                  <a:lnTo>
                    <a:pt x="517" y="407"/>
                  </a:lnTo>
                  <a:lnTo>
                    <a:pt x="493" y="415"/>
                  </a:lnTo>
                  <a:lnTo>
                    <a:pt x="461" y="386"/>
                  </a:lnTo>
                  <a:lnTo>
                    <a:pt x="416" y="358"/>
                  </a:lnTo>
                  <a:lnTo>
                    <a:pt x="397" y="314"/>
                  </a:lnTo>
                  <a:lnTo>
                    <a:pt x="363" y="327"/>
                  </a:lnTo>
                  <a:lnTo>
                    <a:pt x="298" y="286"/>
                  </a:lnTo>
                  <a:lnTo>
                    <a:pt x="266" y="302"/>
                  </a:lnTo>
                  <a:lnTo>
                    <a:pt x="218" y="296"/>
                  </a:lnTo>
                  <a:lnTo>
                    <a:pt x="181" y="318"/>
                  </a:lnTo>
                  <a:lnTo>
                    <a:pt x="158" y="319"/>
                  </a:lnTo>
                  <a:lnTo>
                    <a:pt x="119" y="297"/>
                  </a:lnTo>
                  <a:lnTo>
                    <a:pt x="95" y="281"/>
                  </a:lnTo>
                  <a:lnTo>
                    <a:pt x="9" y="261"/>
                  </a:lnTo>
                  <a:lnTo>
                    <a:pt x="9" y="261"/>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1" name="河北">
              <a:hlinkClick r:id="" action="ppaction://macro?name=Slide1.河北_click" highlightClick="1"/>
              <a:hlinkHover r:id="" action="ppaction://noaction" highlightClick="1"/>
              <a:extLst>
                <a:ext uri="{FF2B5EF4-FFF2-40B4-BE49-F238E27FC236}">
                  <a16:creationId xmlns:a16="http://schemas.microsoft.com/office/drawing/2014/main" id="{61214247-A36E-48EC-B227-747B8986CC9C}"/>
                </a:ext>
              </a:extLst>
            </p:cNvPr>
            <p:cNvSpPr>
              <a:spLocks noChangeAspect="1"/>
            </p:cNvSpPr>
            <p:nvPr/>
          </p:nvSpPr>
          <p:spPr bwMode="auto">
            <a:xfrm rot="180000">
              <a:off x="5766368" y="2363391"/>
              <a:ext cx="814444" cy="1208831"/>
            </a:xfrm>
            <a:custGeom>
              <a:avLst/>
              <a:gdLst>
                <a:gd name="T0" fmla="*/ 152 w 384"/>
                <a:gd name="T1" fmla="*/ 534 h 552"/>
                <a:gd name="T2" fmla="*/ 185 w 384"/>
                <a:gd name="T3" fmla="*/ 431 h 552"/>
                <a:gd name="T4" fmla="*/ 255 w 384"/>
                <a:gd name="T5" fmla="*/ 385 h 552"/>
                <a:gd name="T6" fmla="*/ 272 w 384"/>
                <a:gd name="T7" fmla="*/ 344 h 552"/>
                <a:gd name="T8" fmla="*/ 241 w 384"/>
                <a:gd name="T9" fmla="*/ 327 h 552"/>
                <a:gd name="T10" fmla="*/ 203 w 384"/>
                <a:gd name="T11" fmla="*/ 308 h 552"/>
                <a:gd name="T12" fmla="*/ 183 w 384"/>
                <a:gd name="T13" fmla="*/ 257 h 552"/>
                <a:gd name="T14" fmla="*/ 149 w 384"/>
                <a:gd name="T15" fmla="*/ 261 h 552"/>
                <a:gd name="T16" fmla="*/ 111 w 384"/>
                <a:gd name="T17" fmla="*/ 251 h 552"/>
                <a:gd name="T18" fmla="*/ 138 w 384"/>
                <a:gd name="T19" fmla="*/ 195 h 552"/>
                <a:gd name="T20" fmla="*/ 168 w 384"/>
                <a:gd name="T21" fmla="*/ 141 h 552"/>
                <a:gd name="T22" fmla="*/ 221 w 384"/>
                <a:gd name="T23" fmla="*/ 164 h 552"/>
                <a:gd name="T24" fmla="*/ 242 w 384"/>
                <a:gd name="T25" fmla="*/ 200 h 552"/>
                <a:gd name="T26" fmla="*/ 245 w 384"/>
                <a:gd name="T27" fmla="*/ 233 h 552"/>
                <a:gd name="T28" fmla="*/ 275 w 384"/>
                <a:gd name="T29" fmla="*/ 265 h 552"/>
                <a:gd name="T30" fmla="*/ 351 w 384"/>
                <a:gd name="T31" fmla="*/ 246 h 552"/>
                <a:gd name="T32" fmla="*/ 383 w 384"/>
                <a:gd name="T33" fmla="*/ 183 h 552"/>
                <a:gd name="T34" fmla="*/ 343 w 384"/>
                <a:gd name="T35" fmla="*/ 150 h 552"/>
                <a:gd name="T36" fmla="*/ 323 w 384"/>
                <a:gd name="T37" fmla="*/ 97 h 552"/>
                <a:gd name="T38" fmla="*/ 255 w 384"/>
                <a:gd name="T39" fmla="*/ 61 h 552"/>
                <a:gd name="T40" fmla="*/ 217 w 384"/>
                <a:gd name="T41" fmla="*/ 0 h 552"/>
                <a:gd name="T42" fmla="*/ 168 w 384"/>
                <a:gd name="T43" fmla="*/ 35 h 552"/>
                <a:gd name="T44" fmla="*/ 170 w 384"/>
                <a:gd name="T45" fmla="*/ 63 h 552"/>
                <a:gd name="T46" fmla="*/ 123 w 384"/>
                <a:gd name="T47" fmla="*/ 78 h 552"/>
                <a:gd name="T48" fmla="*/ 98 w 384"/>
                <a:gd name="T49" fmla="*/ 86 h 552"/>
                <a:gd name="T50" fmla="*/ 55 w 384"/>
                <a:gd name="T51" fmla="*/ 98 h 552"/>
                <a:gd name="T52" fmla="*/ 44 w 384"/>
                <a:gd name="T53" fmla="*/ 63 h 552"/>
                <a:gd name="T54" fmla="*/ 7 w 384"/>
                <a:gd name="T55" fmla="*/ 113 h 552"/>
                <a:gd name="T56" fmla="*/ 24 w 384"/>
                <a:gd name="T57" fmla="*/ 194 h 552"/>
                <a:gd name="T58" fmla="*/ 44 w 384"/>
                <a:gd name="T59" fmla="*/ 246 h 552"/>
                <a:gd name="T60" fmla="*/ 52 w 384"/>
                <a:gd name="T61" fmla="*/ 304 h 552"/>
                <a:gd name="T62" fmla="*/ 5 w 384"/>
                <a:gd name="T63" fmla="*/ 373 h 552"/>
                <a:gd name="T64" fmla="*/ 50 w 384"/>
                <a:gd name="T65" fmla="*/ 440 h 552"/>
                <a:gd name="T66" fmla="*/ 36 w 384"/>
                <a:gd name="T67" fmla="*/ 484 h 552"/>
                <a:gd name="T68" fmla="*/ 18 w 384"/>
                <a:gd name="T69" fmla="*/ 520 h 552"/>
                <a:gd name="T70" fmla="*/ 109 w 384"/>
                <a:gd name="T71" fmla="*/ 551 h 552"/>
                <a:gd name="T72" fmla="*/ 149 w 384"/>
                <a:gd name="T73" fmla="*/ 543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552">
                  <a:moveTo>
                    <a:pt x="149" y="543"/>
                  </a:moveTo>
                  <a:lnTo>
                    <a:pt x="152" y="534"/>
                  </a:lnTo>
                  <a:lnTo>
                    <a:pt x="140" y="511"/>
                  </a:lnTo>
                  <a:lnTo>
                    <a:pt x="185" y="431"/>
                  </a:lnTo>
                  <a:lnTo>
                    <a:pt x="225" y="394"/>
                  </a:lnTo>
                  <a:lnTo>
                    <a:pt x="255" y="385"/>
                  </a:lnTo>
                  <a:lnTo>
                    <a:pt x="282" y="351"/>
                  </a:lnTo>
                  <a:lnTo>
                    <a:pt x="272" y="344"/>
                  </a:lnTo>
                  <a:lnTo>
                    <a:pt x="262" y="318"/>
                  </a:lnTo>
                  <a:lnTo>
                    <a:pt x="241" y="327"/>
                  </a:lnTo>
                  <a:lnTo>
                    <a:pt x="205" y="317"/>
                  </a:lnTo>
                  <a:lnTo>
                    <a:pt x="203" y="308"/>
                  </a:lnTo>
                  <a:lnTo>
                    <a:pt x="202" y="249"/>
                  </a:lnTo>
                  <a:lnTo>
                    <a:pt x="183" y="257"/>
                  </a:lnTo>
                  <a:lnTo>
                    <a:pt x="172" y="267"/>
                  </a:lnTo>
                  <a:lnTo>
                    <a:pt x="149" y="261"/>
                  </a:lnTo>
                  <a:lnTo>
                    <a:pt x="116" y="265"/>
                  </a:lnTo>
                  <a:lnTo>
                    <a:pt x="111" y="251"/>
                  </a:lnTo>
                  <a:lnTo>
                    <a:pt x="114" y="223"/>
                  </a:lnTo>
                  <a:lnTo>
                    <a:pt x="138" y="195"/>
                  </a:lnTo>
                  <a:lnTo>
                    <a:pt x="143" y="165"/>
                  </a:lnTo>
                  <a:lnTo>
                    <a:pt x="168" y="141"/>
                  </a:lnTo>
                  <a:lnTo>
                    <a:pt x="211" y="164"/>
                  </a:lnTo>
                  <a:lnTo>
                    <a:pt x="221" y="164"/>
                  </a:lnTo>
                  <a:lnTo>
                    <a:pt x="229" y="194"/>
                  </a:lnTo>
                  <a:lnTo>
                    <a:pt x="242" y="200"/>
                  </a:lnTo>
                  <a:lnTo>
                    <a:pt x="248" y="220"/>
                  </a:lnTo>
                  <a:lnTo>
                    <a:pt x="245" y="233"/>
                  </a:lnTo>
                  <a:lnTo>
                    <a:pt x="272" y="251"/>
                  </a:lnTo>
                  <a:lnTo>
                    <a:pt x="275" y="265"/>
                  </a:lnTo>
                  <a:lnTo>
                    <a:pt x="298" y="276"/>
                  </a:lnTo>
                  <a:lnTo>
                    <a:pt x="351" y="246"/>
                  </a:lnTo>
                  <a:lnTo>
                    <a:pt x="351" y="228"/>
                  </a:lnTo>
                  <a:lnTo>
                    <a:pt x="383" y="183"/>
                  </a:lnTo>
                  <a:lnTo>
                    <a:pt x="360" y="151"/>
                  </a:lnTo>
                  <a:lnTo>
                    <a:pt x="343" y="150"/>
                  </a:lnTo>
                  <a:lnTo>
                    <a:pt x="313" y="129"/>
                  </a:lnTo>
                  <a:lnTo>
                    <a:pt x="323" y="97"/>
                  </a:lnTo>
                  <a:lnTo>
                    <a:pt x="275" y="92"/>
                  </a:lnTo>
                  <a:lnTo>
                    <a:pt x="255" y="61"/>
                  </a:lnTo>
                  <a:lnTo>
                    <a:pt x="257" y="45"/>
                  </a:lnTo>
                  <a:lnTo>
                    <a:pt x="217" y="0"/>
                  </a:lnTo>
                  <a:lnTo>
                    <a:pt x="190" y="13"/>
                  </a:lnTo>
                  <a:lnTo>
                    <a:pt x="168" y="35"/>
                  </a:lnTo>
                  <a:lnTo>
                    <a:pt x="176" y="52"/>
                  </a:lnTo>
                  <a:lnTo>
                    <a:pt x="170" y="63"/>
                  </a:lnTo>
                  <a:lnTo>
                    <a:pt x="138" y="64"/>
                  </a:lnTo>
                  <a:lnTo>
                    <a:pt x="123" y="78"/>
                  </a:lnTo>
                  <a:lnTo>
                    <a:pt x="111" y="73"/>
                  </a:lnTo>
                  <a:lnTo>
                    <a:pt x="98" y="86"/>
                  </a:lnTo>
                  <a:lnTo>
                    <a:pt x="68" y="107"/>
                  </a:lnTo>
                  <a:lnTo>
                    <a:pt x="55" y="98"/>
                  </a:lnTo>
                  <a:lnTo>
                    <a:pt x="55" y="68"/>
                  </a:lnTo>
                  <a:lnTo>
                    <a:pt x="44" y="63"/>
                  </a:lnTo>
                  <a:lnTo>
                    <a:pt x="28" y="69"/>
                  </a:lnTo>
                  <a:lnTo>
                    <a:pt x="7" y="113"/>
                  </a:lnTo>
                  <a:lnTo>
                    <a:pt x="0" y="154"/>
                  </a:lnTo>
                  <a:lnTo>
                    <a:pt x="24" y="194"/>
                  </a:lnTo>
                  <a:lnTo>
                    <a:pt x="44" y="212"/>
                  </a:lnTo>
                  <a:lnTo>
                    <a:pt x="44" y="246"/>
                  </a:lnTo>
                  <a:lnTo>
                    <a:pt x="58" y="274"/>
                  </a:lnTo>
                  <a:lnTo>
                    <a:pt x="52" y="304"/>
                  </a:lnTo>
                  <a:lnTo>
                    <a:pt x="20" y="326"/>
                  </a:lnTo>
                  <a:lnTo>
                    <a:pt x="5" y="373"/>
                  </a:lnTo>
                  <a:lnTo>
                    <a:pt x="31" y="403"/>
                  </a:lnTo>
                  <a:lnTo>
                    <a:pt x="50" y="440"/>
                  </a:lnTo>
                  <a:lnTo>
                    <a:pt x="39" y="459"/>
                  </a:lnTo>
                  <a:lnTo>
                    <a:pt x="36" y="484"/>
                  </a:lnTo>
                  <a:lnTo>
                    <a:pt x="24" y="501"/>
                  </a:lnTo>
                  <a:lnTo>
                    <a:pt x="18" y="520"/>
                  </a:lnTo>
                  <a:lnTo>
                    <a:pt x="36" y="541"/>
                  </a:lnTo>
                  <a:lnTo>
                    <a:pt x="109" y="551"/>
                  </a:lnTo>
                  <a:lnTo>
                    <a:pt x="138" y="539"/>
                  </a:lnTo>
                  <a:lnTo>
                    <a:pt x="149" y="543"/>
                  </a:lnTo>
                  <a:lnTo>
                    <a:pt x="149" y="543"/>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2" name="内蒙古">
              <a:hlinkClick r:id="" action="ppaction://macro?name=Slide1.内蒙古_click" highlightClick="1"/>
              <a:hlinkHover r:id="" action="ppaction://noaction" highlightClick="1"/>
              <a:extLst>
                <a:ext uri="{FF2B5EF4-FFF2-40B4-BE49-F238E27FC236}">
                  <a16:creationId xmlns:a16="http://schemas.microsoft.com/office/drawing/2014/main" id="{E7345D5B-0648-4A78-BAB4-11B9ED1A8FEC}"/>
                </a:ext>
              </a:extLst>
            </p:cNvPr>
            <p:cNvSpPr>
              <a:spLocks noChangeAspect="1"/>
            </p:cNvSpPr>
            <p:nvPr/>
          </p:nvSpPr>
          <p:spPr bwMode="auto">
            <a:xfrm rot="180000">
              <a:off x="3690122" y="248400"/>
              <a:ext cx="3313601" cy="3164400"/>
            </a:xfrm>
            <a:custGeom>
              <a:avLst/>
              <a:gdLst>
                <a:gd name="T0" fmla="*/ 517 w 1583"/>
                <a:gd name="T1" fmla="*/ 1381 h 1423"/>
                <a:gd name="T2" fmla="*/ 586 w 1583"/>
                <a:gd name="T3" fmla="*/ 1260 h 1423"/>
                <a:gd name="T4" fmla="*/ 635 w 1583"/>
                <a:gd name="T5" fmla="*/ 1373 h 1423"/>
                <a:gd name="T6" fmla="*/ 700 w 1583"/>
                <a:gd name="T7" fmla="*/ 1397 h 1423"/>
                <a:gd name="T8" fmla="*/ 779 w 1583"/>
                <a:gd name="T9" fmla="*/ 1277 h 1423"/>
                <a:gd name="T10" fmla="*/ 862 w 1583"/>
                <a:gd name="T11" fmla="*/ 1235 h 1423"/>
                <a:gd name="T12" fmla="*/ 958 w 1583"/>
                <a:gd name="T13" fmla="*/ 1159 h 1423"/>
                <a:gd name="T14" fmla="*/ 1015 w 1583"/>
                <a:gd name="T15" fmla="*/ 1085 h 1423"/>
                <a:gd name="T16" fmla="*/ 1070 w 1583"/>
                <a:gd name="T17" fmla="*/ 999 h 1423"/>
                <a:gd name="T18" fmla="*/ 1126 w 1583"/>
                <a:gd name="T19" fmla="*/ 1004 h 1423"/>
                <a:gd name="T20" fmla="*/ 1191 w 1583"/>
                <a:gd name="T21" fmla="*/ 983 h 1423"/>
                <a:gd name="T22" fmla="*/ 1272 w 1583"/>
                <a:gd name="T23" fmla="*/ 976 h 1423"/>
                <a:gd name="T24" fmla="*/ 1349 w 1583"/>
                <a:gd name="T25" fmla="*/ 1005 h 1423"/>
                <a:gd name="T26" fmla="*/ 1389 w 1583"/>
                <a:gd name="T27" fmla="*/ 974 h 1423"/>
                <a:gd name="T28" fmla="*/ 1472 w 1583"/>
                <a:gd name="T29" fmla="*/ 898 h 1423"/>
                <a:gd name="T30" fmla="*/ 1543 w 1583"/>
                <a:gd name="T31" fmla="*/ 859 h 1423"/>
                <a:gd name="T32" fmla="*/ 1562 w 1583"/>
                <a:gd name="T33" fmla="*/ 794 h 1423"/>
                <a:gd name="T34" fmla="*/ 1475 w 1583"/>
                <a:gd name="T35" fmla="*/ 745 h 1423"/>
                <a:gd name="T36" fmla="*/ 1454 w 1583"/>
                <a:gd name="T37" fmla="*/ 652 h 1423"/>
                <a:gd name="T38" fmla="*/ 1480 w 1583"/>
                <a:gd name="T39" fmla="*/ 621 h 1423"/>
                <a:gd name="T40" fmla="*/ 1490 w 1583"/>
                <a:gd name="T41" fmla="*/ 546 h 1423"/>
                <a:gd name="T42" fmla="*/ 1490 w 1583"/>
                <a:gd name="T43" fmla="*/ 529 h 1423"/>
                <a:gd name="T44" fmla="*/ 1510 w 1583"/>
                <a:gd name="T45" fmla="*/ 390 h 1423"/>
                <a:gd name="T46" fmla="*/ 1539 w 1583"/>
                <a:gd name="T47" fmla="*/ 404 h 1423"/>
                <a:gd name="T48" fmla="*/ 1552 w 1583"/>
                <a:gd name="T49" fmla="*/ 223 h 1423"/>
                <a:gd name="T50" fmla="*/ 1451 w 1583"/>
                <a:gd name="T51" fmla="*/ 146 h 1423"/>
                <a:gd name="T52" fmla="*/ 1374 w 1583"/>
                <a:gd name="T53" fmla="*/ 98 h 1423"/>
                <a:gd name="T54" fmla="*/ 1297 w 1583"/>
                <a:gd name="T55" fmla="*/ 74 h 1423"/>
                <a:gd name="T56" fmla="*/ 1283 w 1583"/>
                <a:gd name="T57" fmla="*/ 0 h 1423"/>
                <a:gd name="T58" fmla="*/ 1254 w 1583"/>
                <a:gd name="T59" fmla="*/ 74 h 1423"/>
                <a:gd name="T60" fmla="*/ 1215 w 1583"/>
                <a:gd name="T61" fmla="*/ 268 h 1423"/>
                <a:gd name="T62" fmla="*/ 1111 w 1583"/>
                <a:gd name="T63" fmla="*/ 346 h 1423"/>
                <a:gd name="T64" fmla="*/ 1043 w 1583"/>
                <a:gd name="T65" fmla="*/ 484 h 1423"/>
                <a:gd name="T66" fmla="*/ 1150 w 1583"/>
                <a:gd name="T67" fmla="*/ 508 h 1423"/>
                <a:gd name="T68" fmla="*/ 1302 w 1583"/>
                <a:gd name="T69" fmla="*/ 560 h 1423"/>
                <a:gd name="T70" fmla="*/ 1195 w 1583"/>
                <a:gd name="T71" fmla="*/ 604 h 1423"/>
                <a:gd name="T72" fmla="*/ 1108 w 1583"/>
                <a:gd name="T73" fmla="*/ 663 h 1423"/>
                <a:gd name="T74" fmla="*/ 993 w 1583"/>
                <a:gd name="T75" fmla="*/ 767 h 1423"/>
                <a:gd name="T76" fmla="*/ 857 w 1583"/>
                <a:gd name="T77" fmla="*/ 787 h 1423"/>
                <a:gd name="T78" fmla="*/ 827 w 1583"/>
                <a:gd name="T79" fmla="*/ 918 h 1423"/>
                <a:gd name="T80" fmla="*/ 617 w 1583"/>
                <a:gd name="T81" fmla="*/ 1007 h 1423"/>
                <a:gd name="T82" fmla="*/ 438 w 1583"/>
                <a:gd name="T83" fmla="*/ 1062 h 1423"/>
                <a:gd name="T84" fmla="*/ 160 w 1583"/>
                <a:gd name="T85" fmla="*/ 998 h 1423"/>
                <a:gd name="T86" fmla="*/ 10 w 1583"/>
                <a:gd name="T87" fmla="*/ 1045 h 1423"/>
                <a:gd name="T88" fmla="*/ 96 w 1583"/>
                <a:gd name="T89" fmla="*/ 1143 h 1423"/>
                <a:gd name="T90" fmla="*/ 180 w 1583"/>
                <a:gd name="T91" fmla="*/ 1180 h 1423"/>
                <a:gd name="T92" fmla="*/ 206 w 1583"/>
                <a:gd name="T93" fmla="*/ 1257 h 1423"/>
                <a:gd name="T94" fmla="*/ 295 w 1583"/>
                <a:gd name="T95" fmla="*/ 1307 h 1423"/>
                <a:gd name="T96" fmla="*/ 424 w 1583"/>
                <a:gd name="T97" fmla="*/ 1293 h 1423"/>
                <a:gd name="T98" fmla="*/ 381 w 1583"/>
                <a:gd name="T99" fmla="*/ 1362 h 1423"/>
                <a:gd name="T100" fmla="*/ 447 w 1583"/>
                <a:gd name="T101" fmla="*/ 1419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3" h="1423">
                  <a:moveTo>
                    <a:pt x="447" y="1419"/>
                  </a:moveTo>
                  <a:lnTo>
                    <a:pt x="468" y="1413"/>
                  </a:lnTo>
                  <a:lnTo>
                    <a:pt x="486" y="1405"/>
                  </a:lnTo>
                  <a:lnTo>
                    <a:pt x="517" y="1381"/>
                  </a:lnTo>
                  <a:lnTo>
                    <a:pt x="524" y="1339"/>
                  </a:lnTo>
                  <a:lnTo>
                    <a:pt x="542" y="1281"/>
                  </a:lnTo>
                  <a:lnTo>
                    <a:pt x="582" y="1254"/>
                  </a:lnTo>
                  <a:lnTo>
                    <a:pt x="586" y="1260"/>
                  </a:lnTo>
                  <a:lnTo>
                    <a:pt x="598" y="1301"/>
                  </a:lnTo>
                  <a:lnTo>
                    <a:pt x="579" y="1326"/>
                  </a:lnTo>
                  <a:lnTo>
                    <a:pt x="576" y="1350"/>
                  </a:lnTo>
                  <a:lnTo>
                    <a:pt x="635" y="1373"/>
                  </a:lnTo>
                  <a:lnTo>
                    <a:pt x="640" y="1390"/>
                  </a:lnTo>
                  <a:lnTo>
                    <a:pt x="675" y="1386"/>
                  </a:lnTo>
                  <a:lnTo>
                    <a:pt x="693" y="1392"/>
                  </a:lnTo>
                  <a:lnTo>
                    <a:pt x="700" y="1397"/>
                  </a:lnTo>
                  <a:lnTo>
                    <a:pt x="761" y="1309"/>
                  </a:lnTo>
                  <a:lnTo>
                    <a:pt x="777" y="1304"/>
                  </a:lnTo>
                  <a:lnTo>
                    <a:pt x="781" y="1293"/>
                  </a:lnTo>
                  <a:lnTo>
                    <a:pt x="779" y="1277"/>
                  </a:lnTo>
                  <a:lnTo>
                    <a:pt x="799" y="1246"/>
                  </a:lnTo>
                  <a:lnTo>
                    <a:pt x="838" y="1245"/>
                  </a:lnTo>
                  <a:lnTo>
                    <a:pt x="852" y="1228"/>
                  </a:lnTo>
                  <a:lnTo>
                    <a:pt x="862" y="1235"/>
                  </a:lnTo>
                  <a:lnTo>
                    <a:pt x="883" y="1217"/>
                  </a:lnTo>
                  <a:lnTo>
                    <a:pt x="897" y="1217"/>
                  </a:lnTo>
                  <a:lnTo>
                    <a:pt x="938" y="1158"/>
                  </a:lnTo>
                  <a:lnTo>
                    <a:pt x="958" y="1159"/>
                  </a:lnTo>
                  <a:lnTo>
                    <a:pt x="984" y="1142"/>
                  </a:lnTo>
                  <a:lnTo>
                    <a:pt x="992" y="1149"/>
                  </a:lnTo>
                  <a:lnTo>
                    <a:pt x="1039" y="1125"/>
                  </a:lnTo>
                  <a:lnTo>
                    <a:pt x="1015" y="1085"/>
                  </a:lnTo>
                  <a:lnTo>
                    <a:pt x="1022" y="1044"/>
                  </a:lnTo>
                  <a:lnTo>
                    <a:pt x="1043" y="1000"/>
                  </a:lnTo>
                  <a:lnTo>
                    <a:pt x="1059" y="994"/>
                  </a:lnTo>
                  <a:lnTo>
                    <a:pt x="1070" y="999"/>
                  </a:lnTo>
                  <a:lnTo>
                    <a:pt x="1070" y="1029"/>
                  </a:lnTo>
                  <a:lnTo>
                    <a:pt x="1083" y="1038"/>
                  </a:lnTo>
                  <a:lnTo>
                    <a:pt x="1113" y="1017"/>
                  </a:lnTo>
                  <a:lnTo>
                    <a:pt x="1126" y="1004"/>
                  </a:lnTo>
                  <a:lnTo>
                    <a:pt x="1138" y="1009"/>
                  </a:lnTo>
                  <a:lnTo>
                    <a:pt x="1153" y="995"/>
                  </a:lnTo>
                  <a:lnTo>
                    <a:pt x="1185" y="994"/>
                  </a:lnTo>
                  <a:lnTo>
                    <a:pt x="1191" y="983"/>
                  </a:lnTo>
                  <a:lnTo>
                    <a:pt x="1183" y="966"/>
                  </a:lnTo>
                  <a:lnTo>
                    <a:pt x="1205" y="944"/>
                  </a:lnTo>
                  <a:lnTo>
                    <a:pt x="1232" y="931"/>
                  </a:lnTo>
                  <a:lnTo>
                    <a:pt x="1272" y="976"/>
                  </a:lnTo>
                  <a:lnTo>
                    <a:pt x="1270" y="992"/>
                  </a:lnTo>
                  <a:lnTo>
                    <a:pt x="1290" y="1023"/>
                  </a:lnTo>
                  <a:lnTo>
                    <a:pt x="1338" y="1028"/>
                  </a:lnTo>
                  <a:lnTo>
                    <a:pt x="1349" y="1005"/>
                  </a:lnTo>
                  <a:lnTo>
                    <a:pt x="1336" y="940"/>
                  </a:lnTo>
                  <a:lnTo>
                    <a:pt x="1348" y="928"/>
                  </a:lnTo>
                  <a:lnTo>
                    <a:pt x="1370" y="944"/>
                  </a:lnTo>
                  <a:lnTo>
                    <a:pt x="1389" y="974"/>
                  </a:lnTo>
                  <a:lnTo>
                    <a:pt x="1422" y="926"/>
                  </a:lnTo>
                  <a:lnTo>
                    <a:pt x="1437" y="921"/>
                  </a:lnTo>
                  <a:lnTo>
                    <a:pt x="1461" y="898"/>
                  </a:lnTo>
                  <a:lnTo>
                    <a:pt x="1472" y="898"/>
                  </a:lnTo>
                  <a:lnTo>
                    <a:pt x="1491" y="878"/>
                  </a:lnTo>
                  <a:lnTo>
                    <a:pt x="1503" y="878"/>
                  </a:lnTo>
                  <a:lnTo>
                    <a:pt x="1514" y="859"/>
                  </a:lnTo>
                  <a:lnTo>
                    <a:pt x="1543" y="859"/>
                  </a:lnTo>
                  <a:lnTo>
                    <a:pt x="1569" y="833"/>
                  </a:lnTo>
                  <a:lnTo>
                    <a:pt x="1582" y="820"/>
                  </a:lnTo>
                  <a:lnTo>
                    <a:pt x="1582" y="806"/>
                  </a:lnTo>
                  <a:lnTo>
                    <a:pt x="1562" y="794"/>
                  </a:lnTo>
                  <a:lnTo>
                    <a:pt x="1562" y="767"/>
                  </a:lnTo>
                  <a:lnTo>
                    <a:pt x="1523" y="719"/>
                  </a:lnTo>
                  <a:lnTo>
                    <a:pt x="1486" y="754"/>
                  </a:lnTo>
                  <a:lnTo>
                    <a:pt x="1475" y="745"/>
                  </a:lnTo>
                  <a:lnTo>
                    <a:pt x="1473" y="726"/>
                  </a:lnTo>
                  <a:lnTo>
                    <a:pt x="1459" y="703"/>
                  </a:lnTo>
                  <a:lnTo>
                    <a:pt x="1454" y="678"/>
                  </a:lnTo>
                  <a:lnTo>
                    <a:pt x="1454" y="652"/>
                  </a:lnTo>
                  <a:lnTo>
                    <a:pt x="1428" y="633"/>
                  </a:lnTo>
                  <a:lnTo>
                    <a:pt x="1425" y="623"/>
                  </a:lnTo>
                  <a:lnTo>
                    <a:pt x="1432" y="607"/>
                  </a:lnTo>
                  <a:lnTo>
                    <a:pt x="1480" y="621"/>
                  </a:lnTo>
                  <a:lnTo>
                    <a:pt x="1483" y="599"/>
                  </a:lnTo>
                  <a:lnTo>
                    <a:pt x="1499" y="578"/>
                  </a:lnTo>
                  <a:lnTo>
                    <a:pt x="1488" y="567"/>
                  </a:lnTo>
                  <a:lnTo>
                    <a:pt x="1490" y="546"/>
                  </a:lnTo>
                  <a:lnTo>
                    <a:pt x="1514" y="536"/>
                  </a:lnTo>
                  <a:lnTo>
                    <a:pt x="1519" y="529"/>
                  </a:lnTo>
                  <a:lnTo>
                    <a:pt x="1515" y="521"/>
                  </a:lnTo>
                  <a:lnTo>
                    <a:pt x="1490" y="529"/>
                  </a:lnTo>
                  <a:lnTo>
                    <a:pt x="1444" y="496"/>
                  </a:lnTo>
                  <a:lnTo>
                    <a:pt x="1442" y="487"/>
                  </a:lnTo>
                  <a:lnTo>
                    <a:pt x="1464" y="459"/>
                  </a:lnTo>
                  <a:lnTo>
                    <a:pt x="1510" y="390"/>
                  </a:lnTo>
                  <a:lnTo>
                    <a:pt x="1514" y="382"/>
                  </a:lnTo>
                  <a:lnTo>
                    <a:pt x="1521" y="382"/>
                  </a:lnTo>
                  <a:lnTo>
                    <a:pt x="1536" y="401"/>
                  </a:lnTo>
                  <a:lnTo>
                    <a:pt x="1539" y="404"/>
                  </a:lnTo>
                  <a:lnTo>
                    <a:pt x="1542" y="318"/>
                  </a:lnTo>
                  <a:lnTo>
                    <a:pt x="1557" y="310"/>
                  </a:lnTo>
                  <a:lnTo>
                    <a:pt x="1557" y="277"/>
                  </a:lnTo>
                  <a:lnTo>
                    <a:pt x="1552" y="223"/>
                  </a:lnTo>
                  <a:lnTo>
                    <a:pt x="1571" y="149"/>
                  </a:lnTo>
                  <a:lnTo>
                    <a:pt x="1515" y="107"/>
                  </a:lnTo>
                  <a:lnTo>
                    <a:pt x="1473" y="142"/>
                  </a:lnTo>
                  <a:lnTo>
                    <a:pt x="1451" y="146"/>
                  </a:lnTo>
                  <a:lnTo>
                    <a:pt x="1440" y="157"/>
                  </a:lnTo>
                  <a:lnTo>
                    <a:pt x="1403" y="151"/>
                  </a:lnTo>
                  <a:lnTo>
                    <a:pt x="1385" y="130"/>
                  </a:lnTo>
                  <a:lnTo>
                    <a:pt x="1374" y="98"/>
                  </a:lnTo>
                  <a:lnTo>
                    <a:pt x="1375" y="85"/>
                  </a:lnTo>
                  <a:lnTo>
                    <a:pt x="1346" y="66"/>
                  </a:lnTo>
                  <a:lnTo>
                    <a:pt x="1329" y="93"/>
                  </a:lnTo>
                  <a:lnTo>
                    <a:pt x="1297" y="74"/>
                  </a:lnTo>
                  <a:lnTo>
                    <a:pt x="1292" y="69"/>
                  </a:lnTo>
                  <a:lnTo>
                    <a:pt x="1311" y="20"/>
                  </a:lnTo>
                  <a:lnTo>
                    <a:pt x="1296" y="0"/>
                  </a:lnTo>
                  <a:lnTo>
                    <a:pt x="1283" y="0"/>
                  </a:lnTo>
                  <a:lnTo>
                    <a:pt x="1249" y="24"/>
                  </a:lnTo>
                  <a:lnTo>
                    <a:pt x="1222" y="64"/>
                  </a:lnTo>
                  <a:lnTo>
                    <a:pt x="1234" y="71"/>
                  </a:lnTo>
                  <a:lnTo>
                    <a:pt x="1254" y="74"/>
                  </a:lnTo>
                  <a:lnTo>
                    <a:pt x="1270" y="116"/>
                  </a:lnTo>
                  <a:lnTo>
                    <a:pt x="1260" y="133"/>
                  </a:lnTo>
                  <a:lnTo>
                    <a:pt x="1244" y="157"/>
                  </a:lnTo>
                  <a:lnTo>
                    <a:pt x="1215" y="268"/>
                  </a:lnTo>
                  <a:lnTo>
                    <a:pt x="1226" y="287"/>
                  </a:lnTo>
                  <a:lnTo>
                    <a:pt x="1217" y="303"/>
                  </a:lnTo>
                  <a:lnTo>
                    <a:pt x="1148" y="353"/>
                  </a:lnTo>
                  <a:lnTo>
                    <a:pt x="1111" y="346"/>
                  </a:lnTo>
                  <a:lnTo>
                    <a:pt x="1090" y="338"/>
                  </a:lnTo>
                  <a:lnTo>
                    <a:pt x="1088" y="349"/>
                  </a:lnTo>
                  <a:lnTo>
                    <a:pt x="1058" y="469"/>
                  </a:lnTo>
                  <a:lnTo>
                    <a:pt x="1043" y="484"/>
                  </a:lnTo>
                  <a:lnTo>
                    <a:pt x="1051" y="505"/>
                  </a:lnTo>
                  <a:lnTo>
                    <a:pt x="1068" y="521"/>
                  </a:lnTo>
                  <a:lnTo>
                    <a:pt x="1099" y="505"/>
                  </a:lnTo>
                  <a:lnTo>
                    <a:pt x="1150" y="508"/>
                  </a:lnTo>
                  <a:lnTo>
                    <a:pt x="1164" y="484"/>
                  </a:lnTo>
                  <a:lnTo>
                    <a:pt x="1191" y="478"/>
                  </a:lnTo>
                  <a:lnTo>
                    <a:pt x="1240" y="496"/>
                  </a:lnTo>
                  <a:lnTo>
                    <a:pt x="1302" y="560"/>
                  </a:lnTo>
                  <a:lnTo>
                    <a:pt x="1302" y="573"/>
                  </a:lnTo>
                  <a:lnTo>
                    <a:pt x="1288" y="582"/>
                  </a:lnTo>
                  <a:lnTo>
                    <a:pt x="1218" y="585"/>
                  </a:lnTo>
                  <a:lnTo>
                    <a:pt x="1195" y="604"/>
                  </a:lnTo>
                  <a:lnTo>
                    <a:pt x="1177" y="602"/>
                  </a:lnTo>
                  <a:lnTo>
                    <a:pt x="1164" y="623"/>
                  </a:lnTo>
                  <a:lnTo>
                    <a:pt x="1129" y="630"/>
                  </a:lnTo>
                  <a:lnTo>
                    <a:pt x="1108" y="663"/>
                  </a:lnTo>
                  <a:lnTo>
                    <a:pt x="1104" y="687"/>
                  </a:lnTo>
                  <a:lnTo>
                    <a:pt x="1056" y="719"/>
                  </a:lnTo>
                  <a:lnTo>
                    <a:pt x="1025" y="721"/>
                  </a:lnTo>
                  <a:lnTo>
                    <a:pt x="993" y="767"/>
                  </a:lnTo>
                  <a:lnTo>
                    <a:pt x="961" y="786"/>
                  </a:lnTo>
                  <a:lnTo>
                    <a:pt x="901" y="772"/>
                  </a:lnTo>
                  <a:lnTo>
                    <a:pt x="881" y="763"/>
                  </a:lnTo>
                  <a:lnTo>
                    <a:pt x="857" y="787"/>
                  </a:lnTo>
                  <a:lnTo>
                    <a:pt x="845" y="830"/>
                  </a:lnTo>
                  <a:lnTo>
                    <a:pt x="878" y="878"/>
                  </a:lnTo>
                  <a:lnTo>
                    <a:pt x="857" y="900"/>
                  </a:lnTo>
                  <a:lnTo>
                    <a:pt x="827" y="918"/>
                  </a:lnTo>
                  <a:lnTo>
                    <a:pt x="783" y="974"/>
                  </a:lnTo>
                  <a:lnTo>
                    <a:pt x="724" y="999"/>
                  </a:lnTo>
                  <a:lnTo>
                    <a:pt x="631" y="1009"/>
                  </a:lnTo>
                  <a:lnTo>
                    <a:pt x="617" y="1007"/>
                  </a:lnTo>
                  <a:lnTo>
                    <a:pt x="507" y="1053"/>
                  </a:lnTo>
                  <a:lnTo>
                    <a:pt x="457" y="1085"/>
                  </a:lnTo>
                  <a:lnTo>
                    <a:pt x="443" y="1077"/>
                  </a:lnTo>
                  <a:lnTo>
                    <a:pt x="438" y="1062"/>
                  </a:lnTo>
                  <a:lnTo>
                    <a:pt x="371" y="1058"/>
                  </a:lnTo>
                  <a:lnTo>
                    <a:pt x="293" y="1035"/>
                  </a:lnTo>
                  <a:lnTo>
                    <a:pt x="272" y="1011"/>
                  </a:lnTo>
                  <a:lnTo>
                    <a:pt x="160" y="998"/>
                  </a:lnTo>
                  <a:lnTo>
                    <a:pt x="139" y="1007"/>
                  </a:lnTo>
                  <a:lnTo>
                    <a:pt x="3" y="994"/>
                  </a:lnTo>
                  <a:lnTo>
                    <a:pt x="0" y="1014"/>
                  </a:lnTo>
                  <a:lnTo>
                    <a:pt x="10" y="1045"/>
                  </a:lnTo>
                  <a:lnTo>
                    <a:pt x="4" y="1097"/>
                  </a:lnTo>
                  <a:lnTo>
                    <a:pt x="43" y="1154"/>
                  </a:lnTo>
                  <a:lnTo>
                    <a:pt x="63" y="1167"/>
                  </a:lnTo>
                  <a:lnTo>
                    <a:pt x="96" y="1143"/>
                  </a:lnTo>
                  <a:lnTo>
                    <a:pt x="161" y="1143"/>
                  </a:lnTo>
                  <a:lnTo>
                    <a:pt x="178" y="1149"/>
                  </a:lnTo>
                  <a:lnTo>
                    <a:pt x="188" y="1164"/>
                  </a:lnTo>
                  <a:lnTo>
                    <a:pt x="180" y="1180"/>
                  </a:lnTo>
                  <a:lnTo>
                    <a:pt x="143" y="1211"/>
                  </a:lnTo>
                  <a:lnTo>
                    <a:pt x="147" y="1225"/>
                  </a:lnTo>
                  <a:lnTo>
                    <a:pt x="190" y="1257"/>
                  </a:lnTo>
                  <a:lnTo>
                    <a:pt x="206" y="1257"/>
                  </a:lnTo>
                  <a:lnTo>
                    <a:pt x="211" y="1263"/>
                  </a:lnTo>
                  <a:lnTo>
                    <a:pt x="208" y="1277"/>
                  </a:lnTo>
                  <a:lnTo>
                    <a:pt x="234" y="1297"/>
                  </a:lnTo>
                  <a:lnTo>
                    <a:pt x="295" y="1307"/>
                  </a:lnTo>
                  <a:lnTo>
                    <a:pt x="324" y="1299"/>
                  </a:lnTo>
                  <a:lnTo>
                    <a:pt x="361" y="1262"/>
                  </a:lnTo>
                  <a:lnTo>
                    <a:pt x="406" y="1265"/>
                  </a:lnTo>
                  <a:lnTo>
                    <a:pt x="424" y="1293"/>
                  </a:lnTo>
                  <a:lnTo>
                    <a:pt x="414" y="1318"/>
                  </a:lnTo>
                  <a:lnTo>
                    <a:pt x="416" y="1334"/>
                  </a:lnTo>
                  <a:lnTo>
                    <a:pt x="392" y="1349"/>
                  </a:lnTo>
                  <a:lnTo>
                    <a:pt x="381" y="1362"/>
                  </a:lnTo>
                  <a:lnTo>
                    <a:pt x="386" y="1393"/>
                  </a:lnTo>
                  <a:lnTo>
                    <a:pt x="428" y="1422"/>
                  </a:lnTo>
                  <a:lnTo>
                    <a:pt x="447" y="1419"/>
                  </a:lnTo>
                  <a:lnTo>
                    <a:pt x="447" y="1419"/>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7" name="辽宁">
              <a:hlinkClick r:id="" action="ppaction://macro?name=Slide1.辽宁_click" highlightClick="1"/>
              <a:hlinkHover r:id="" action="ppaction://noaction" highlightClick="1"/>
              <a:extLst>
                <a:ext uri="{FF2B5EF4-FFF2-40B4-BE49-F238E27FC236}">
                  <a16:creationId xmlns:a16="http://schemas.microsoft.com/office/drawing/2014/main" id="{129F0123-F43E-4E96-9B08-A232601B327B}"/>
                </a:ext>
              </a:extLst>
            </p:cNvPr>
            <p:cNvSpPr>
              <a:spLocks noChangeAspect="1"/>
            </p:cNvSpPr>
            <p:nvPr/>
          </p:nvSpPr>
          <p:spPr bwMode="auto">
            <a:xfrm rot="180000">
              <a:off x="6429822" y="2107300"/>
              <a:ext cx="883410" cy="876124"/>
            </a:xfrm>
            <a:custGeom>
              <a:avLst/>
              <a:gdLst>
                <a:gd name="T0" fmla="*/ 342 w 413"/>
                <a:gd name="T1" fmla="*/ 277 h 401"/>
                <a:gd name="T2" fmla="*/ 385 w 413"/>
                <a:gd name="T3" fmla="*/ 213 h 401"/>
                <a:gd name="T4" fmla="*/ 412 w 413"/>
                <a:gd name="T5" fmla="*/ 180 h 401"/>
                <a:gd name="T6" fmla="*/ 409 w 413"/>
                <a:gd name="T7" fmla="*/ 150 h 401"/>
                <a:gd name="T8" fmla="*/ 380 w 413"/>
                <a:gd name="T9" fmla="*/ 116 h 401"/>
                <a:gd name="T10" fmla="*/ 376 w 413"/>
                <a:gd name="T11" fmla="*/ 89 h 401"/>
                <a:gd name="T12" fmla="*/ 323 w 413"/>
                <a:gd name="T13" fmla="*/ 16 h 401"/>
                <a:gd name="T14" fmla="*/ 321 w 413"/>
                <a:gd name="T15" fmla="*/ 24 h 401"/>
                <a:gd name="T16" fmla="*/ 310 w 413"/>
                <a:gd name="T17" fmla="*/ 35 h 401"/>
                <a:gd name="T18" fmla="*/ 287 w 413"/>
                <a:gd name="T19" fmla="*/ 10 h 401"/>
                <a:gd name="T20" fmla="*/ 256 w 413"/>
                <a:gd name="T21" fmla="*/ 0 h 401"/>
                <a:gd name="T22" fmla="*/ 254 w 413"/>
                <a:gd name="T23" fmla="*/ 10 h 401"/>
                <a:gd name="T24" fmla="*/ 254 w 413"/>
                <a:gd name="T25" fmla="*/ 24 h 401"/>
                <a:gd name="T26" fmla="*/ 241 w 413"/>
                <a:gd name="T27" fmla="*/ 37 h 401"/>
                <a:gd name="T28" fmla="*/ 215 w 413"/>
                <a:gd name="T29" fmla="*/ 63 h 401"/>
                <a:gd name="T30" fmla="*/ 186 w 413"/>
                <a:gd name="T31" fmla="*/ 63 h 401"/>
                <a:gd name="T32" fmla="*/ 175 w 413"/>
                <a:gd name="T33" fmla="*/ 82 h 401"/>
                <a:gd name="T34" fmla="*/ 163 w 413"/>
                <a:gd name="T35" fmla="*/ 82 h 401"/>
                <a:gd name="T36" fmla="*/ 144 w 413"/>
                <a:gd name="T37" fmla="*/ 102 h 401"/>
                <a:gd name="T38" fmla="*/ 133 w 413"/>
                <a:gd name="T39" fmla="*/ 102 h 401"/>
                <a:gd name="T40" fmla="*/ 109 w 413"/>
                <a:gd name="T41" fmla="*/ 125 h 401"/>
                <a:gd name="T42" fmla="*/ 94 w 413"/>
                <a:gd name="T43" fmla="*/ 130 h 401"/>
                <a:gd name="T44" fmla="*/ 61 w 413"/>
                <a:gd name="T45" fmla="*/ 178 h 401"/>
                <a:gd name="T46" fmla="*/ 42 w 413"/>
                <a:gd name="T47" fmla="*/ 148 h 401"/>
                <a:gd name="T48" fmla="*/ 20 w 413"/>
                <a:gd name="T49" fmla="*/ 132 h 401"/>
                <a:gd name="T50" fmla="*/ 8 w 413"/>
                <a:gd name="T51" fmla="*/ 144 h 401"/>
                <a:gd name="T52" fmla="*/ 21 w 413"/>
                <a:gd name="T53" fmla="*/ 209 h 401"/>
                <a:gd name="T54" fmla="*/ 10 w 413"/>
                <a:gd name="T55" fmla="*/ 232 h 401"/>
                <a:gd name="T56" fmla="*/ 0 w 413"/>
                <a:gd name="T57" fmla="*/ 264 h 401"/>
                <a:gd name="T58" fmla="*/ 30 w 413"/>
                <a:gd name="T59" fmla="*/ 285 h 401"/>
                <a:gd name="T60" fmla="*/ 47 w 413"/>
                <a:gd name="T61" fmla="*/ 286 h 401"/>
                <a:gd name="T62" fmla="*/ 70 w 413"/>
                <a:gd name="T63" fmla="*/ 318 h 401"/>
                <a:gd name="T64" fmla="*/ 86 w 413"/>
                <a:gd name="T65" fmla="*/ 309 h 401"/>
                <a:gd name="T66" fmla="*/ 112 w 413"/>
                <a:gd name="T67" fmla="*/ 277 h 401"/>
                <a:gd name="T68" fmla="*/ 138 w 413"/>
                <a:gd name="T69" fmla="*/ 233 h 401"/>
                <a:gd name="T70" fmla="*/ 182 w 413"/>
                <a:gd name="T71" fmla="*/ 223 h 401"/>
                <a:gd name="T72" fmla="*/ 210 w 413"/>
                <a:gd name="T73" fmla="*/ 252 h 401"/>
                <a:gd name="T74" fmla="*/ 190 w 413"/>
                <a:gd name="T75" fmla="*/ 295 h 401"/>
                <a:gd name="T76" fmla="*/ 163 w 413"/>
                <a:gd name="T77" fmla="*/ 336 h 401"/>
                <a:gd name="T78" fmla="*/ 187 w 413"/>
                <a:gd name="T79" fmla="*/ 353 h 401"/>
                <a:gd name="T80" fmla="*/ 186 w 413"/>
                <a:gd name="T81" fmla="*/ 373 h 401"/>
                <a:gd name="T82" fmla="*/ 167 w 413"/>
                <a:gd name="T83" fmla="*/ 392 h 401"/>
                <a:gd name="T84" fmla="*/ 171 w 413"/>
                <a:gd name="T85" fmla="*/ 400 h 401"/>
                <a:gd name="T86" fmla="*/ 203 w 413"/>
                <a:gd name="T87" fmla="*/ 382 h 401"/>
                <a:gd name="T88" fmla="*/ 249 w 413"/>
                <a:gd name="T89" fmla="*/ 321 h 401"/>
                <a:gd name="T90" fmla="*/ 319 w 413"/>
                <a:gd name="T91" fmla="*/ 282 h 401"/>
                <a:gd name="T92" fmla="*/ 342 w 413"/>
                <a:gd name="T93" fmla="*/ 277 h 401"/>
                <a:gd name="T94" fmla="*/ 342 w 413"/>
                <a:gd name="T95" fmla="*/ 27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01">
                  <a:moveTo>
                    <a:pt x="342" y="277"/>
                  </a:moveTo>
                  <a:lnTo>
                    <a:pt x="385" y="213"/>
                  </a:lnTo>
                  <a:lnTo>
                    <a:pt x="412" y="180"/>
                  </a:lnTo>
                  <a:lnTo>
                    <a:pt x="409" y="150"/>
                  </a:lnTo>
                  <a:lnTo>
                    <a:pt x="380" y="116"/>
                  </a:lnTo>
                  <a:lnTo>
                    <a:pt x="376" y="89"/>
                  </a:lnTo>
                  <a:lnTo>
                    <a:pt x="323" y="16"/>
                  </a:lnTo>
                  <a:lnTo>
                    <a:pt x="321" y="24"/>
                  </a:lnTo>
                  <a:lnTo>
                    <a:pt x="310" y="35"/>
                  </a:lnTo>
                  <a:lnTo>
                    <a:pt x="287" y="10"/>
                  </a:lnTo>
                  <a:lnTo>
                    <a:pt x="256" y="0"/>
                  </a:lnTo>
                  <a:lnTo>
                    <a:pt x="254" y="10"/>
                  </a:lnTo>
                  <a:lnTo>
                    <a:pt x="254" y="24"/>
                  </a:lnTo>
                  <a:lnTo>
                    <a:pt x="241" y="37"/>
                  </a:lnTo>
                  <a:lnTo>
                    <a:pt x="215" y="63"/>
                  </a:lnTo>
                  <a:lnTo>
                    <a:pt x="186" y="63"/>
                  </a:lnTo>
                  <a:lnTo>
                    <a:pt x="175" y="82"/>
                  </a:lnTo>
                  <a:lnTo>
                    <a:pt x="163" y="82"/>
                  </a:lnTo>
                  <a:lnTo>
                    <a:pt x="144" y="102"/>
                  </a:lnTo>
                  <a:lnTo>
                    <a:pt x="133" y="102"/>
                  </a:lnTo>
                  <a:lnTo>
                    <a:pt x="109" y="125"/>
                  </a:lnTo>
                  <a:lnTo>
                    <a:pt x="94" y="130"/>
                  </a:lnTo>
                  <a:lnTo>
                    <a:pt x="61" y="178"/>
                  </a:lnTo>
                  <a:lnTo>
                    <a:pt x="42" y="148"/>
                  </a:lnTo>
                  <a:lnTo>
                    <a:pt x="20" y="132"/>
                  </a:lnTo>
                  <a:lnTo>
                    <a:pt x="8" y="144"/>
                  </a:lnTo>
                  <a:lnTo>
                    <a:pt x="21" y="209"/>
                  </a:lnTo>
                  <a:lnTo>
                    <a:pt x="10" y="232"/>
                  </a:lnTo>
                  <a:lnTo>
                    <a:pt x="0" y="264"/>
                  </a:lnTo>
                  <a:lnTo>
                    <a:pt x="30" y="285"/>
                  </a:lnTo>
                  <a:lnTo>
                    <a:pt x="47" y="286"/>
                  </a:lnTo>
                  <a:lnTo>
                    <a:pt x="70" y="318"/>
                  </a:lnTo>
                  <a:lnTo>
                    <a:pt x="86" y="309"/>
                  </a:lnTo>
                  <a:lnTo>
                    <a:pt x="112" y="277"/>
                  </a:lnTo>
                  <a:lnTo>
                    <a:pt x="138" y="233"/>
                  </a:lnTo>
                  <a:lnTo>
                    <a:pt x="182" y="223"/>
                  </a:lnTo>
                  <a:lnTo>
                    <a:pt x="210" y="252"/>
                  </a:lnTo>
                  <a:lnTo>
                    <a:pt x="190" y="295"/>
                  </a:lnTo>
                  <a:lnTo>
                    <a:pt x="163" y="336"/>
                  </a:lnTo>
                  <a:lnTo>
                    <a:pt x="187" y="353"/>
                  </a:lnTo>
                  <a:lnTo>
                    <a:pt x="186" y="373"/>
                  </a:lnTo>
                  <a:lnTo>
                    <a:pt x="167" y="392"/>
                  </a:lnTo>
                  <a:lnTo>
                    <a:pt x="171" y="400"/>
                  </a:lnTo>
                  <a:lnTo>
                    <a:pt x="203" y="382"/>
                  </a:lnTo>
                  <a:lnTo>
                    <a:pt x="249" y="321"/>
                  </a:lnTo>
                  <a:lnTo>
                    <a:pt x="319" y="282"/>
                  </a:lnTo>
                  <a:lnTo>
                    <a:pt x="342" y="277"/>
                  </a:lnTo>
                  <a:lnTo>
                    <a:pt x="342" y="277"/>
                  </a:lnTo>
                </a:path>
              </a:pathLst>
            </a:custGeom>
            <a:solidFill>
              <a:srgbClr val="005197"/>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8" name="吉林">
              <a:hlinkClick r:id="" action="ppaction://macro?name=Slide1.吉林_click" highlightClick="1"/>
              <a:hlinkHover r:id="" action="ppaction://noaction" highlightClick="1"/>
              <a:extLst>
                <a:ext uri="{FF2B5EF4-FFF2-40B4-BE49-F238E27FC236}">
                  <a16:creationId xmlns:a16="http://schemas.microsoft.com/office/drawing/2014/main" id="{D300A781-10AD-4505-8C9C-B26301CC540C}"/>
                </a:ext>
              </a:extLst>
            </p:cNvPr>
            <p:cNvSpPr>
              <a:spLocks noChangeAspect="1"/>
            </p:cNvSpPr>
            <p:nvPr/>
          </p:nvSpPr>
          <p:spPr bwMode="auto">
            <a:xfrm rot="180000">
              <a:off x="6681969" y="1619663"/>
              <a:ext cx="1264357" cy="898304"/>
            </a:xfrm>
            <a:custGeom>
              <a:avLst/>
              <a:gdLst>
                <a:gd name="T0" fmla="*/ 578 w 597"/>
                <a:gd name="T1" fmla="*/ 113 h 407"/>
                <a:gd name="T2" fmla="*/ 532 w 597"/>
                <a:gd name="T3" fmla="*/ 104 h 407"/>
                <a:gd name="T4" fmla="*/ 514 w 597"/>
                <a:gd name="T5" fmla="*/ 101 h 407"/>
                <a:gd name="T6" fmla="*/ 471 w 597"/>
                <a:gd name="T7" fmla="*/ 125 h 407"/>
                <a:gd name="T8" fmla="*/ 453 w 597"/>
                <a:gd name="T9" fmla="*/ 135 h 407"/>
                <a:gd name="T10" fmla="*/ 417 w 597"/>
                <a:gd name="T11" fmla="*/ 108 h 407"/>
                <a:gd name="T12" fmla="*/ 385 w 597"/>
                <a:gd name="T13" fmla="*/ 81 h 407"/>
                <a:gd name="T14" fmla="*/ 380 w 597"/>
                <a:gd name="T15" fmla="*/ 119 h 407"/>
                <a:gd name="T16" fmla="*/ 347 w 597"/>
                <a:gd name="T17" fmla="*/ 81 h 407"/>
                <a:gd name="T18" fmla="*/ 318 w 597"/>
                <a:gd name="T19" fmla="*/ 53 h 407"/>
                <a:gd name="T20" fmla="*/ 259 w 597"/>
                <a:gd name="T21" fmla="*/ 53 h 407"/>
                <a:gd name="T22" fmla="*/ 226 w 597"/>
                <a:gd name="T23" fmla="*/ 31 h 407"/>
                <a:gd name="T24" fmla="*/ 183 w 597"/>
                <a:gd name="T25" fmla="*/ 45 h 407"/>
                <a:gd name="T26" fmla="*/ 137 w 597"/>
                <a:gd name="T27" fmla="*/ 34 h 407"/>
                <a:gd name="T28" fmla="*/ 74 w 597"/>
                <a:gd name="T29" fmla="*/ 8 h 407"/>
                <a:gd name="T30" fmla="*/ 55 w 597"/>
                <a:gd name="T31" fmla="*/ 51 h 407"/>
                <a:gd name="T32" fmla="*/ 0 w 597"/>
                <a:gd name="T33" fmla="*/ 53 h 407"/>
                <a:gd name="T34" fmla="*/ 29 w 597"/>
                <a:gd name="T35" fmla="*/ 82 h 407"/>
                <a:gd name="T36" fmla="*/ 34 w 597"/>
                <a:gd name="T37" fmla="*/ 133 h 407"/>
                <a:gd name="T38" fmla="*/ 50 w 597"/>
                <a:gd name="T39" fmla="*/ 175 h 407"/>
                <a:gd name="T40" fmla="*/ 98 w 597"/>
                <a:gd name="T41" fmla="*/ 149 h 407"/>
                <a:gd name="T42" fmla="*/ 137 w 597"/>
                <a:gd name="T43" fmla="*/ 224 h 407"/>
                <a:gd name="T44" fmla="*/ 159 w 597"/>
                <a:gd name="T45" fmla="*/ 226 h 407"/>
                <a:gd name="T46" fmla="*/ 213 w 597"/>
                <a:gd name="T47" fmla="*/ 261 h 407"/>
                <a:gd name="T48" fmla="*/ 226 w 597"/>
                <a:gd name="T49" fmla="*/ 242 h 407"/>
                <a:gd name="T50" fmla="*/ 283 w 597"/>
                <a:gd name="T51" fmla="*/ 342 h 407"/>
                <a:gd name="T52" fmla="*/ 315 w 597"/>
                <a:gd name="T53" fmla="*/ 406 h 407"/>
                <a:gd name="T54" fmla="*/ 365 w 597"/>
                <a:gd name="T55" fmla="*/ 322 h 407"/>
                <a:gd name="T56" fmla="*/ 403 w 597"/>
                <a:gd name="T57" fmla="*/ 333 h 407"/>
                <a:gd name="T58" fmla="*/ 460 w 597"/>
                <a:gd name="T59" fmla="*/ 315 h 407"/>
                <a:gd name="T60" fmla="*/ 445 w 597"/>
                <a:gd name="T61" fmla="*/ 276 h 407"/>
                <a:gd name="T62" fmla="*/ 500 w 597"/>
                <a:gd name="T63" fmla="*/ 231 h 407"/>
                <a:gd name="T64" fmla="*/ 523 w 597"/>
                <a:gd name="T65" fmla="*/ 191 h 407"/>
                <a:gd name="T66" fmla="*/ 541 w 597"/>
                <a:gd name="T67" fmla="*/ 167 h 407"/>
                <a:gd name="T68" fmla="*/ 562 w 597"/>
                <a:gd name="T69" fmla="*/ 188 h 407"/>
                <a:gd name="T70" fmla="*/ 596 w 597"/>
                <a:gd name="T71" fmla="*/ 122 h 407"/>
                <a:gd name="T72" fmla="*/ 591 w 597"/>
                <a:gd name="T73" fmla="*/ 11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7" h="407">
                  <a:moveTo>
                    <a:pt x="591" y="115"/>
                  </a:moveTo>
                  <a:lnTo>
                    <a:pt x="578" y="113"/>
                  </a:lnTo>
                  <a:lnTo>
                    <a:pt x="561" y="113"/>
                  </a:lnTo>
                  <a:lnTo>
                    <a:pt x="532" y="104"/>
                  </a:lnTo>
                  <a:lnTo>
                    <a:pt x="523" y="87"/>
                  </a:lnTo>
                  <a:lnTo>
                    <a:pt x="514" y="101"/>
                  </a:lnTo>
                  <a:lnTo>
                    <a:pt x="500" y="92"/>
                  </a:lnTo>
                  <a:lnTo>
                    <a:pt x="471" y="125"/>
                  </a:lnTo>
                  <a:lnTo>
                    <a:pt x="465" y="133"/>
                  </a:lnTo>
                  <a:lnTo>
                    <a:pt x="453" y="135"/>
                  </a:lnTo>
                  <a:lnTo>
                    <a:pt x="434" y="116"/>
                  </a:lnTo>
                  <a:lnTo>
                    <a:pt x="417" y="108"/>
                  </a:lnTo>
                  <a:lnTo>
                    <a:pt x="399" y="72"/>
                  </a:lnTo>
                  <a:lnTo>
                    <a:pt x="385" y="81"/>
                  </a:lnTo>
                  <a:lnTo>
                    <a:pt x="390" y="113"/>
                  </a:lnTo>
                  <a:lnTo>
                    <a:pt x="380" y="119"/>
                  </a:lnTo>
                  <a:lnTo>
                    <a:pt x="357" y="93"/>
                  </a:lnTo>
                  <a:lnTo>
                    <a:pt x="347" y="81"/>
                  </a:lnTo>
                  <a:lnTo>
                    <a:pt x="329" y="81"/>
                  </a:lnTo>
                  <a:lnTo>
                    <a:pt x="318" y="53"/>
                  </a:lnTo>
                  <a:lnTo>
                    <a:pt x="294" y="40"/>
                  </a:lnTo>
                  <a:lnTo>
                    <a:pt x="259" y="53"/>
                  </a:lnTo>
                  <a:lnTo>
                    <a:pt x="246" y="51"/>
                  </a:lnTo>
                  <a:lnTo>
                    <a:pt x="226" y="31"/>
                  </a:lnTo>
                  <a:lnTo>
                    <a:pt x="199" y="45"/>
                  </a:lnTo>
                  <a:lnTo>
                    <a:pt x="183" y="45"/>
                  </a:lnTo>
                  <a:lnTo>
                    <a:pt x="165" y="55"/>
                  </a:lnTo>
                  <a:lnTo>
                    <a:pt x="137" y="34"/>
                  </a:lnTo>
                  <a:lnTo>
                    <a:pt x="118" y="0"/>
                  </a:lnTo>
                  <a:lnTo>
                    <a:pt x="74" y="8"/>
                  </a:lnTo>
                  <a:lnTo>
                    <a:pt x="58" y="29"/>
                  </a:lnTo>
                  <a:lnTo>
                    <a:pt x="55" y="51"/>
                  </a:lnTo>
                  <a:lnTo>
                    <a:pt x="7" y="37"/>
                  </a:lnTo>
                  <a:lnTo>
                    <a:pt x="0" y="53"/>
                  </a:lnTo>
                  <a:lnTo>
                    <a:pt x="3" y="63"/>
                  </a:lnTo>
                  <a:lnTo>
                    <a:pt x="29" y="82"/>
                  </a:lnTo>
                  <a:lnTo>
                    <a:pt x="29" y="108"/>
                  </a:lnTo>
                  <a:lnTo>
                    <a:pt x="34" y="133"/>
                  </a:lnTo>
                  <a:lnTo>
                    <a:pt x="48" y="156"/>
                  </a:lnTo>
                  <a:lnTo>
                    <a:pt x="50" y="175"/>
                  </a:lnTo>
                  <a:lnTo>
                    <a:pt x="61" y="184"/>
                  </a:lnTo>
                  <a:lnTo>
                    <a:pt x="98" y="149"/>
                  </a:lnTo>
                  <a:lnTo>
                    <a:pt x="137" y="197"/>
                  </a:lnTo>
                  <a:lnTo>
                    <a:pt x="137" y="224"/>
                  </a:lnTo>
                  <a:lnTo>
                    <a:pt x="157" y="236"/>
                  </a:lnTo>
                  <a:lnTo>
                    <a:pt x="159" y="226"/>
                  </a:lnTo>
                  <a:lnTo>
                    <a:pt x="190" y="236"/>
                  </a:lnTo>
                  <a:lnTo>
                    <a:pt x="213" y="261"/>
                  </a:lnTo>
                  <a:lnTo>
                    <a:pt x="224" y="250"/>
                  </a:lnTo>
                  <a:lnTo>
                    <a:pt x="226" y="242"/>
                  </a:lnTo>
                  <a:lnTo>
                    <a:pt x="279" y="315"/>
                  </a:lnTo>
                  <a:lnTo>
                    <a:pt x="283" y="342"/>
                  </a:lnTo>
                  <a:lnTo>
                    <a:pt x="312" y="376"/>
                  </a:lnTo>
                  <a:lnTo>
                    <a:pt x="315" y="406"/>
                  </a:lnTo>
                  <a:lnTo>
                    <a:pt x="342" y="391"/>
                  </a:lnTo>
                  <a:lnTo>
                    <a:pt x="365" y="322"/>
                  </a:lnTo>
                  <a:lnTo>
                    <a:pt x="377" y="318"/>
                  </a:lnTo>
                  <a:lnTo>
                    <a:pt x="403" y="333"/>
                  </a:lnTo>
                  <a:lnTo>
                    <a:pt x="445" y="328"/>
                  </a:lnTo>
                  <a:lnTo>
                    <a:pt x="460" y="315"/>
                  </a:lnTo>
                  <a:lnTo>
                    <a:pt x="440" y="284"/>
                  </a:lnTo>
                  <a:lnTo>
                    <a:pt x="445" y="276"/>
                  </a:lnTo>
                  <a:lnTo>
                    <a:pt x="484" y="263"/>
                  </a:lnTo>
                  <a:lnTo>
                    <a:pt x="500" y="231"/>
                  </a:lnTo>
                  <a:lnTo>
                    <a:pt x="522" y="222"/>
                  </a:lnTo>
                  <a:lnTo>
                    <a:pt x="523" y="191"/>
                  </a:lnTo>
                  <a:lnTo>
                    <a:pt x="529" y="171"/>
                  </a:lnTo>
                  <a:lnTo>
                    <a:pt x="541" y="167"/>
                  </a:lnTo>
                  <a:lnTo>
                    <a:pt x="551" y="178"/>
                  </a:lnTo>
                  <a:lnTo>
                    <a:pt x="562" y="188"/>
                  </a:lnTo>
                  <a:lnTo>
                    <a:pt x="589" y="151"/>
                  </a:lnTo>
                  <a:lnTo>
                    <a:pt x="596" y="122"/>
                  </a:lnTo>
                  <a:lnTo>
                    <a:pt x="591" y="115"/>
                  </a:lnTo>
                  <a:lnTo>
                    <a:pt x="591" y="115"/>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9" name="黑龙江">
              <a:hlinkClick r:id="" action="ppaction://macro?name=Slide1.黑龙江_click" highlightClick="1"/>
              <a:hlinkHover r:id="" action="ppaction://noaction" highlightClick="1"/>
              <a:extLst>
                <a:ext uri="{FF2B5EF4-FFF2-40B4-BE49-F238E27FC236}">
                  <a16:creationId xmlns:a16="http://schemas.microsoft.com/office/drawing/2014/main" id="{6D23BA95-B133-4B7A-855B-6DF546B223E3}"/>
                </a:ext>
              </a:extLst>
            </p:cNvPr>
            <p:cNvSpPr>
              <a:spLocks noChangeAspect="1"/>
            </p:cNvSpPr>
            <p:nvPr/>
          </p:nvSpPr>
          <p:spPr bwMode="auto">
            <a:xfrm rot="180000">
              <a:off x="6437468" y="272209"/>
              <a:ext cx="1733976" cy="1641348"/>
            </a:xfrm>
            <a:custGeom>
              <a:avLst/>
              <a:gdLst>
                <a:gd name="T0" fmla="*/ 251 w 818"/>
                <a:gd name="T1" fmla="*/ 607 h 743"/>
                <a:gd name="T2" fmla="*/ 298 w 818"/>
                <a:gd name="T3" fmla="*/ 662 h 743"/>
                <a:gd name="T4" fmla="*/ 332 w 818"/>
                <a:gd name="T5" fmla="*/ 652 h 743"/>
                <a:gd name="T6" fmla="*/ 379 w 818"/>
                <a:gd name="T7" fmla="*/ 658 h 743"/>
                <a:gd name="T8" fmla="*/ 427 w 818"/>
                <a:gd name="T9" fmla="*/ 647 h 743"/>
                <a:gd name="T10" fmla="*/ 462 w 818"/>
                <a:gd name="T11" fmla="*/ 688 h 743"/>
                <a:gd name="T12" fmla="*/ 490 w 818"/>
                <a:gd name="T13" fmla="*/ 700 h 743"/>
                <a:gd name="T14" fmla="*/ 523 w 818"/>
                <a:gd name="T15" fmla="*/ 720 h 743"/>
                <a:gd name="T16" fmla="*/ 532 w 818"/>
                <a:gd name="T17" fmla="*/ 679 h 743"/>
                <a:gd name="T18" fmla="*/ 567 w 818"/>
                <a:gd name="T19" fmla="*/ 723 h 743"/>
                <a:gd name="T20" fmla="*/ 598 w 818"/>
                <a:gd name="T21" fmla="*/ 740 h 743"/>
                <a:gd name="T22" fmla="*/ 633 w 818"/>
                <a:gd name="T23" fmla="*/ 699 h 743"/>
                <a:gd name="T24" fmla="*/ 656 w 818"/>
                <a:gd name="T25" fmla="*/ 694 h 743"/>
                <a:gd name="T26" fmla="*/ 694 w 818"/>
                <a:gd name="T27" fmla="*/ 720 h 743"/>
                <a:gd name="T28" fmla="*/ 724 w 818"/>
                <a:gd name="T29" fmla="*/ 722 h 743"/>
                <a:gd name="T30" fmla="*/ 714 w 818"/>
                <a:gd name="T31" fmla="*/ 662 h 743"/>
                <a:gd name="T32" fmla="*/ 698 w 818"/>
                <a:gd name="T33" fmla="*/ 593 h 743"/>
                <a:gd name="T34" fmla="*/ 777 w 818"/>
                <a:gd name="T35" fmla="*/ 561 h 743"/>
                <a:gd name="T36" fmla="*/ 785 w 818"/>
                <a:gd name="T37" fmla="*/ 527 h 743"/>
                <a:gd name="T38" fmla="*/ 794 w 818"/>
                <a:gd name="T39" fmla="*/ 490 h 743"/>
                <a:gd name="T40" fmla="*/ 799 w 818"/>
                <a:gd name="T41" fmla="*/ 352 h 743"/>
                <a:gd name="T42" fmla="*/ 796 w 818"/>
                <a:gd name="T43" fmla="*/ 293 h 743"/>
                <a:gd name="T44" fmla="*/ 791 w 818"/>
                <a:gd name="T45" fmla="*/ 264 h 743"/>
                <a:gd name="T46" fmla="*/ 739 w 818"/>
                <a:gd name="T47" fmla="*/ 305 h 743"/>
                <a:gd name="T48" fmla="*/ 684 w 818"/>
                <a:gd name="T49" fmla="*/ 357 h 743"/>
                <a:gd name="T50" fmla="*/ 584 w 818"/>
                <a:gd name="T51" fmla="*/ 357 h 743"/>
                <a:gd name="T52" fmla="*/ 571 w 818"/>
                <a:gd name="T53" fmla="*/ 318 h 743"/>
                <a:gd name="T54" fmla="*/ 537 w 818"/>
                <a:gd name="T55" fmla="*/ 293 h 743"/>
                <a:gd name="T56" fmla="*/ 473 w 818"/>
                <a:gd name="T57" fmla="*/ 275 h 743"/>
                <a:gd name="T58" fmla="*/ 419 w 818"/>
                <a:gd name="T59" fmla="*/ 270 h 743"/>
                <a:gd name="T60" fmla="*/ 376 w 818"/>
                <a:gd name="T61" fmla="*/ 236 h 743"/>
                <a:gd name="T62" fmla="*/ 353 w 818"/>
                <a:gd name="T63" fmla="*/ 199 h 743"/>
                <a:gd name="T64" fmla="*/ 318 w 818"/>
                <a:gd name="T65" fmla="*/ 157 h 743"/>
                <a:gd name="T66" fmla="*/ 279 w 818"/>
                <a:gd name="T67" fmla="*/ 92 h 743"/>
                <a:gd name="T68" fmla="*/ 237 w 818"/>
                <a:gd name="T69" fmla="*/ 28 h 743"/>
                <a:gd name="T70" fmla="*/ 167 w 818"/>
                <a:gd name="T71" fmla="*/ 17 h 743"/>
                <a:gd name="T72" fmla="*/ 88 w 818"/>
                <a:gd name="T73" fmla="*/ 0 h 743"/>
                <a:gd name="T74" fmla="*/ 4 w 818"/>
                <a:gd name="T75" fmla="*/ 37 h 743"/>
                <a:gd name="T76" fmla="*/ 0 w 818"/>
                <a:gd name="T77" fmla="*/ 106 h 743"/>
                <a:gd name="T78" fmla="*/ 37 w 818"/>
                <a:gd name="T79" fmla="*/ 130 h 743"/>
                <a:gd name="T80" fmla="*/ 83 w 818"/>
                <a:gd name="T81" fmla="*/ 122 h 743"/>
                <a:gd name="T82" fmla="*/ 93 w 818"/>
                <a:gd name="T83" fmla="*/ 167 h 743"/>
                <a:gd name="T84" fmla="*/ 148 w 818"/>
                <a:gd name="T85" fmla="*/ 194 h 743"/>
                <a:gd name="T86" fmla="*/ 181 w 818"/>
                <a:gd name="T87" fmla="*/ 179 h 743"/>
                <a:gd name="T88" fmla="*/ 279 w 818"/>
                <a:gd name="T89" fmla="*/ 186 h 743"/>
                <a:gd name="T90" fmla="*/ 265 w 818"/>
                <a:gd name="T91" fmla="*/ 314 h 743"/>
                <a:gd name="T92" fmla="*/ 250 w 818"/>
                <a:gd name="T93" fmla="*/ 355 h 743"/>
                <a:gd name="T94" fmla="*/ 244 w 818"/>
                <a:gd name="T95" fmla="*/ 438 h 743"/>
                <a:gd name="T96" fmla="*/ 222 w 818"/>
                <a:gd name="T97" fmla="*/ 419 h 743"/>
                <a:gd name="T98" fmla="*/ 172 w 818"/>
                <a:gd name="T99" fmla="*/ 496 h 743"/>
                <a:gd name="T100" fmla="*/ 152 w 818"/>
                <a:gd name="T101" fmla="*/ 533 h 743"/>
                <a:gd name="T102" fmla="*/ 223 w 818"/>
                <a:gd name="T103" fmla="*/ 558 h 743"/>
                <a:gd name="T104" fmla="*/ 222 w 818"/>
                <a:gd name="T105" fmla="*/ 573 h 743"/>
                <a:gd name="T106" fmla="*/ 196 w 818"/>
                <a:gd name="T107" fmla="*/ 604 h 743"/>
                <a:gd name="T108" fmla="*/ 207 w 818"/>
                <a:gd name="T109" fmla="*/ 61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18" h="743">
                  <a:moveTo>
                    <a:pt x="207" y="615"/>
                  </a:moveTo>
                  <a:lnTo>
                    <a:pt x="251" y="607"/>
                  </a:lnTo>
                  <a:lnTo>
                    <a:pt x="270" y="641"/>
                  </a:lnTo>
                  <a:lnTo>
                    <a:pt x="298" y="662"/>
                  </a:lnTo>
                  <a:lnTo>
                    <a:pt x="316" y="652"/>
                  </a:lnTo>
                  <a:lnTo>
                    <a:pt x="332" y="652"/>
                  </a:lnTo>
                  <a:lnTo>
                    <a:pt x="359" y="638"/>
                  </a:lnTo>
                  <a:lnTo>
                    <a:pt x="379" y="658"/>
                  </a:lnTo>
                  <a:lnTo>
                    <a:pt x="392" y="660"/>
                  </a:lnTo>
                  <a:lnTo>
                    <a:pt x="427" y="647"/>
                  </a:lnTo>
                  <a:lnTo>
                    <a:pt x="451" y="660"/>
                  </a:lnTo>
                  <a:lnTo>
                    <a:pt x="462" y="688"/>
                  </a:lnTo>
                  <a:lnTo>
                    <a:pt x="480" y="688"/>
                  </a:lnTo>
                  <a:lnTo>
                    <a:pt x="490" y="700"/>
                  </a:lnTo>
                  <a:lnTo>
                    <a:pt x="513" y="726"/>
                  </a:lnTo>
                  <a:lnTo>
                    <a:pt x="523" y="720"/>
                  </a:lnTo>
                  <a:lnTo>
                    <a:pt x="518" y="688"/>
                  </a:lnTo>
                  <a:lnTo>
                    <a:pt x="532" y="679"/>
                  </a:lnTo>
                  <a:lnTo>
                    <a:pt x="550" y="715"/>
                  </a:lnTo>
                  <a:lnTo>
                    <a:pt x="567" y="723"/>
                  </a:lnTo>
                  <a:lnTo>
                    <a:pt x="586" y="742"/>
                  </a:lnTo>
                  <a:lnTo>
                    <a:pt x="598" y="740"/>
                  </a:lnTo>
                  <a:lnTo>
                    <a:pt x="604" y="732"/>
                  </a:lnTo>
                  <a:lnTo>
                    <a:pt x="633" y="699"/>
                  </a:lnTo>
                  <a:lnTo>
                    <a:pt x="647" y="708"/>
                  </a:lnTo>
                  <a:lnTo>
                    <a:pt x="656" y="694"/>
                  </a:lnTo>
                  <a:lnTo>
                    <a:pt x="665" y="711"/>
                  </a:lnTo>
                  <a:lnTo>
                    <a:pt x="694" y="720"/>
                  </a:lnTo>
                  <a:lnTo>
                    <a:pt x="711" y="720"/>
                  </a:lnTo>
                  <a:lnTo>
                    <a:pt x="724" y="722"/>
                  </a:lnTo>
                  <a:lnTo>
                    <a:pt x="717" y="708"/>
                  </a:lnTo>
                  <a:lnTo>
                    <a:pt x="714" y="662"/>
                  </a:lnTo>
                  <a:lnTo>
                    <a:pt x="680" y="612"/>
                  </a:lnTo>
                  <a:lnTo>
                    <a:pt x="698" y="593"/>
                  </a:lnTo>
                  <a:lnTo>
                    <a:pt x="715" y="561"/>
                  </a:lnTo>
                  <a:lnTo>
                    <a:pt x="777" y="561"/>
                  </a:lnTo>
                  <a:lnTo>
                    <a:pt x="789" y="551"/>
                  </a:lnTo>
                  <a:lnTo>
                    <a:pt x="785" y="527"/>
                  </a:lnTo>
                  <a:lnTo>
                    <a:pt x="799" y="502"/>
                  </a:lnTo>
                  <a:lnTo>
                    <a:pt x="794" y="490"/>
                  </a:lnTo>
                  <a:lnTo>
                    <a:pt x="799" y="467"/>
                  </a:lnTo>
                  <a:lnTo>
                    <a:pt x="799" y="352"/>
                  </a:lnTo>
                  <a:lnTo>
                    <a:pt x="817" y="316"/>
                  </a:lnTo>
                  <a:lnTo>
                    <a:pt x="796" y="293"/>
                  </a:lnTo>
                  <a:lnTo>
                    <a:pt x="799" y="277"/>
                  </a:lnTo>
                  <a:lnTo>
                    <a:pt x="791" y="264"/>
                  </a:lnTo>
                  <a:lnTo>
                    <a:pt x="767" y="274"/>
                  </a:lnTo>
                  <a:lnTo>
                    <a:pt x="739" y="305"/>
                  </a:lnTo>
                  <a:lnTo>
                    <a:pt x="711" y="318"/>
                  </a:lnTo>
                  <a:lnTo>
                    <a:pt x="684" y="357"/>
                  </a:lnTo>
                  <a:lnTo>
                    <a:pt x="615" y="381"/>
                  </a:lnTo>
                  <a:lnTo>
                    <a:pt x="584" y="357"/>
                  </a:lnTo>
                  <a:lnTo>
                    <a:pt x="588" y="342"/>
                  </a:lnTo>
                  <a:lnTo>
                    <a:pt x="571" y="318"/>
                  </a:lnTo>
                  <a:lnTo>
                    <a:pt x="564" y="294"/>
                  </a:lnTo>
                  <a:lnTo>
                    <a:pt x="537" y="293"/>
                  </a:lnTo>
                  <a:lnTo>
                    <a:pt x="492" y="268"/>
                  </a:lnTo>
                  <a:lnTo>
                    <a:pt x="473" y="275"/>
                  </a:lnTo>
                  <a:lnTo>
                    <a:pt x="451" y="264"/>
                  </a:lnTo>
                  <a:lnTo>
                    <a:pt x="419" y="270"/>
                  </a:lnTo>
                  <a:lnTo>
                    <a:pt x="392" y="260"/>
                  </a:lnTo>
                  <a:lnTo>
                    <a:pt x="376" y="236"/>
                  </a:lnTo>
                  <a:lnTo>
                    <a:pt x="359" y="217"/>
                  </a:lnTo>
                  <a:lnTo>
                    <a:pt x="353" y="199"/>
                  </a:lnTo>
                  <a:lnTo>
                    <a:pt x="332" y="177"/>
                  </a:lnTo>
                  <a:lnTo>
                    <a:pt x="318" y="157"/>
                  </a:lnTo>
                  <a:lnTo>
                    <a:pt x="288" y="116"/>
                  </a:lnTo>
                  <a:lnTo>
                    <a:pt x="279" y="92"/>
                  </a:lnTo>
                  <a:lnTo>
                    <a:pt x="246" y="50"/>
                  </a:lnTo>
                  <a:lnTo>
                    <a:pt x="237" y="28"/>
                  </a:lnTo>
                  <a:lnTo>
                    <a:pt x="194" y="7"/>
                  </a:lnTo>
                  <a:lnTo>
                    <a:pt x="167" y="17"/>
                  </a:lnTo>
                  <a:lnTo>
                    <a:pt x="142" y="11"/>
                  </a:lnTo>
                  <a:lnTo>
                    <a:pt x="88" y="0"/>
                  </a:lnTo>
                  <a:lnTo>
                    <a:pt x="16" y="26"/>
                  </a:lnTo>
                  <a:lnTo>
                    <a:pt x="4" y="37"/>
                  </a:lnTo>
                  <a:lnTo>
                    <a:pt x="19" y="57"/>
                  </a:lnTo>
                  <a:lnTo>
                    <a:pt x="0" y="106"/>
                  </a:lnTo>
                  <a:lnTo>
                    <a:pt x="5" y="111"/>
                  </a:lnTo>
                  <a:lnTo>
                    <a:pt x="37" y="130"/>
                  </a:lnTo>
                  <a:lnTo>
                    <a:pt x="54" y="103"/>
                  </a:lnTo>
                  <a:lnTo>
                    <a:pt x="83" y="122"/>
                  </a:lnTo>
                  <a:lnTo>
                    <a:pt x="82" y="135"/>
                  </a:lnTo>
                  <a:lnTo>
                    <a:pt x="93" y="167"/>
                  </a:lnTo>
                  <a:lnTo>
                    <a:pt x="111" y="188"/>
                  </a:lnTo>
                  <a:lnTo>
                    <a:pt x="148" y="194"/>
                  </a:lnTo>
                  <a:lnTo>
                    <a:pt x="159" y="183"/>
                  </a:lnTo>
                  <a:lnTo>
                    <a:pt x="181" y="179"/>
                  </a:lnTo>
                  <a:lnTo>
                    <a:pt x="223" y="144"/>
                  </a:lnTo>
                  <a:lnTo>
                    <a:pt x="279" y="186"/>
                  </a:lnTo>
                  <a:lnTo>
                    <a:pt x="260" y="260"/>
                  </a:lnTo>
                  <a:lnTo>
                    <a:pt x="265" y="314"/>
                  </a:lnTo>
                  <a:lnTo>
                    <a:pt x="265" y="347"/>
                  </a:lnTo>
                  <a:lnTo>
                    <a:pt x="250" y="355"/>
                  </a:lnTo>
                  <a:lnTo>
                    <a:pt x="247" y="441"/>
                  </a:lnTo>
                  <a:lnTo>
                    <a:pt x="244" y="438"/>
                  </a:lnTo>
                  <a:lnTo>
                    <a:pt x="229" y="419"/>
                  </a:lnTo>
                  <a:lnTo>
                    <a:pt x="222" y="419"/>
                  </a:lnTo>
                  <a:lnTo>
                    <a:pt x="218" y="427"/>
                  </a:lnTo>
                  <a:lnTo>
                    <a:pt x="172" y="496"/>
                  </a:lnTo>
                  <a:lnTo>
                    <a:pt x="150" y="524"/>
                  </a:lnTo>
                  <a:lnTo>
                    <a:pt x="152" y="533"/>
                  </a:lnTo>
                  <a:lnTo>
                    <a:pt x="198" y="566"/>
                  </a:lnTo>
                  <a:lnTo>
                    <a:pt x="223" y="558"/>
                  </a:lnTo>
                  <a:lnTo>
                    <a:pt x="227" y="566"/>
                  </a:lnTo>
                  <a:lnTo>
                    <a:pt x="222" y="573"/>
                  </a:lnTo>
                  <a:lnTo>
                    <a:pt x="198" y="583"/>
                  </a:lnTo>
                  <a:lnTo>
                    <a:pt x="196" y="604"/>
                  </a:lnTo>
                  <a:lnTo>
                    <a:pt x="207" y="615"/>
                  </a:lnTo>
                  <a:lnTo>
                    <a:pt x="207" y="615"/>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50" name="新疆">
              <a:hlinkClick r:id="" action="ppaction://macro?name=Slide1.新疆_click" highlightClick="1"/>
              <a:hlinkHover r:id="" action="ppaction://noaction" highlightClick="1"/>
              <a:extLst>
                <a:ext uri="{FF2B5EF4-FFF2-40B4-BE49-F238E27FC236}">
                  <a16:creationId xmlns:a16="http://schemas.microsoft.com/office/drawing/2014/main" id="{FDB824EC-C3D3-4BF0-9F7E-3861EF1D088E}"/>
                </a:ext>
              </a:extLst>
            </p:cNvPr>
            <p:cNvSpPr>
              <a:spLocks noChangeAspect="1"/>
            </p:cNvSpPr>
            <p:nvPr/>
          </p:nvSpPr>
          <p:spPr bwMode="auto">
            <a:xfrm rot="180000">
              <a:off x="508487" y="954956"/>
              <a:ext cx="3034459" cy="2558137"/>
            </a:xfrm>
            <a:custGeom>
              <a:avLst/>
              <a:gdLst>
                <a:gd name="T0" fmla="*/ 115 w 168"/>
                <a:gd name="T1" fmla="*/ 4 h 131"/>
                <a:gd name="T2" fmla="*/ 120 w 168"/>
                <a:gd name="T3" fmla="*/ 10 h 131"/>
                <a:gd name="T4" fmla="*/ 128 w 168"/>
                <a:gd name="T5" fmla="*/ 15 h 131"/>
                <a:gd name="T6" fmla="*/ 134 w 168"/>
                <a:gd name="T7" fmla="*/ 27 h 131"/>
                <a:gd name="T8" fmla="*/ 131 w 168"/>
                <a:gd name="T9" fmla="*/ 36 h 131"/>
                <a:gd name="T10" fmla="*/ 149 w 168"/>
                <a:gd name="T11" fmla="*/ 44 h 131"/>
                <a:gd name="T12" fmla="*/ 161 w 168"/>
                <a:gd name="T13" fmla="*/ 53 h 131"/>
                <a:gd name="T14" fmla="*/ 168 w 168"/>
                <a:gd name="T15" fmla="*/ 67 h 131"/>
                <a:gd name="T16" fmla="*/ 163 w 168"/>
                <a:gd name="T17" fmla="*/ 73 h 131"/>
                <a:gd name="T18" fmla="*/ 146 w 168"/>
                <a:gd name="T19" fmla="*/ 82 h 131"/>
                <a:gd name="T20" fmla="*/ 144 w 168"/>
                <a:gd name="T21" fmla="*/ 96 h 131"/>
                <a:gd name="T22" fmla="*/ 120 w 168"/>
                <a:gd name="T23" fmla="*/ 103 h 131"/>
                <a:gd name="T24" fmla="*/ 124 w 168"/>
                <a:gd name="T25" fmla="*/ 116 h 131"/>
                <a:gd name="T26" fmla="*/ 122 w 168"/>
                <a:gd name="T27" fmla="*/ 121 h 131"/>
                <a:gd name="T28" fmla="*/ 118 w 168"/>
                <a:gd name="T29" fmla="*/ 124 h 131"/>
                <a:gd name="T30" fmla="*/ 109 w 168"/>
                <a:gd name="T31" fmla="*/ 121 h 131"/>
                <a:gd name="T32" fmla="*/ 92 w 168"/>
                <a:gd name="T33" fmla="*/ 119 h 131"/>
                <a:gd name="T34" fmla="*/ 75 w 168"/>
                <a:gd name="T35" fmla="*/ 122 h 131"/>
                <a:gd name="T36" fmla="*/ 63 w 168"/>
                <a:gd name="T37" fmla="*/ 120 h 131"/>
                <a:gd name="T38" fmla="*/ 48 w 168"/>
                <a:gd name="T39" fmla="*/ 121 h 131"/>
                <a:gd name="T40" fmla="*/ 40 w 168"/>
                <a:gd name="T41" fmla="*/ 117 h 131"/>
                <a:gd name="T42" fmla="*/ 22 w 168"/>
                <a:gd name="T43" fmla="*/ 121 h 131"/>
                <a:gd name="T44" fmla="*/ 13 w 168"/>
                <a:gd name="T45" fmla="*/ 108 h 131"/>
                <a:gd name="T46" fmla="*/ 10 w 168"/>
                <a:gd name="T47" fmla="*/ 101 h 131"/>
                <a:gd name="T48" fmla="*/ 6 w 168"/>
                <a:gd name="T49" fmla="*/ 96 h 131"/>
                <a:gd name="T50" fmla="*/ 4 w 168"/>
                <a:gd name="T51" fmla="*/ 91 h 131"/>
                <a:gd name="T52" fmla="*/ 6 w 168"/>
                <a:gd name="T53" fmla="*/ 86 h 131"/>
                <a:gd name="T54" fmla="*/ 1 w 168"/>
                <a:gd name="T55" fmla="*/ 79 h 131"/>
                <a:gd name="T56" fmla="*/ 1 w 168"/>
                <a:gd name="T57" fmla="*/ 71 h 131"/>
                <a:gd name="T58" fmla="*/ 4 w 168"/>
                <a:gd name="T59" fmla="*/ 67 h 131"/>
                <a:gd name="T60" fmla="*/ 13 w 168"/>
                <a:gd name="T61" fmla="*/ 63 h 131"/>
                <a:gd name="T62" fmla="*/ 18 w 168"/>
                <a:gd name="T63" fmla="*/ 64 h 131"/>
                <a:gd name="T64" fmla="*/ 23 w 168"/>
                <a:gd name="T65" fmla="*/ 66 h 131"/>
                <a:gd name="T66" fmla="*/ 40 w 168"/>
                <a:gd name="T67" fmla="*/ 61 h 131"/>
                <a:gd name="T68" fmla="*/ 55 w 168"/>
                <a:gd name="T69" fmla="*/ 52 h 131"/>
                <a:gd name="T70" fmla="*/ 59 w 168"/>
                <a:gd name="T71" fmla="*/ 47 h 131"/>
                <a:gd name="T72" fmla="*/ 57 w 168"/>
                <a:gd name="T73" fmla="*/ 32 h 131"/>
                <a:gd name="T74" fmla="*/ 69 w 168"/>
                <a:gd name="T75" fmla="*/ 30 h 131"/>
                <a:gd name="T76" fmla="*/ 75 w 168"/>
                <a:gd name="T77" fmla="*/ 32 h 131"/>
                <a:gd name="T78" fmla="*/ 81 w 168"/>
                <a:gd name="T79" fmla="*/ 15 h 131"/>
                <a:gd name="T80" fmla="*/ 92 w 168"/>
                <a:gd name="T81" fmla="*/ 18 h 131"/>
                <a:gd name="T82" fmla="*/ 100 w 168"/>
                <a:gd name="T83" fmla="*/ 8 h 131"/>
                <a:gd name="T84" fmla="*/ 108 w 168"/>
                <a:gd name="T85" fmla="*/ 3 h 131"/>
                <a:gd name="T86" fmla="*/ 115 w 168"/>
                <a:gd name="T8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31">
                  <a:moveTo>
                    <a:pt x="115" y="1"/>
                  </a:moveTo>
                  <a:lnTo>
                    <a:pt x="116" y="1"/>
                  </a:lnTo>
                  <a:lnTo>
                    <a:pt x="115" y="4"/>
                  </a:lnTo>
                  <a:lnTo>
                    <a:pt x="117" y="6"/>
                  </a:lnTo>
                  <a:lnTo>
                    <a:pt x="117" y="7"/>
                  </a:lnTo>
                  <a:lnTo>
                    <a:pt x="120" y="10"/>
                  </a:lnTo>
                  <a:lnTo>
                    <a:pt x="121" y="13"/>
                  </a:lnTo>
                  <a:lnTo>
                    <a:pt x="126" y="13"/>
                  </a:lnTo>
                  <a:lnTo>
                    <a:pt x="128" y="15"/>
                  </a:lnTo>
                  <a:lnTo>
                    <a:pt x="129" y="15"/>
                  </a:lnTo>
                  <a:lnTo>
                    <a:pt x="131" y="20"/>
                  </a:lnTo>
                  <a:lnTo>
                    <a:pt x="134" y="27"/>
                  </a:lnTo>
                  <a:lnTo>
                    <a:pt x="133" y="31"/>
                  </a:lnTo>
                  <a:lnTo>
                    <a:pt x="133" y="32"/>
                  </a:lnTo>
                  <a:lnTo>
                    <a:pt x="131" y="36"/>
                  </a:lnTo>
                  <a:lnTo>
                    <a:pt x="131" y="39"/>
                  </a:lnTo>
                  <a:lnTo>
                    <a:pt x="140" y="43"/>
                  </a:lnTo>
                  <a:lnTo>
                    <a:pt x="149" y="44"/>
                  </a:lnTo>
                  <a:lnTo>
                    <a:pt x="158" y="51"/>
                  </a:lnTo>
                  <a:lnTo>
                    <a:pt x="161" y="52"/>
                  </a:lnTo>
                  <a:lnTo>
                    <a:pt x="161" y="53"/>
                  </a:lnTo>
                  <a:lnTo>
                    <a:pt x="163" y="57"/>
                  </a:lnTo>
                  <a:lnTo>
                    <a:pt x="165" y="63"/>
                  </a:lnTo>
                  <a:lnTo>
                    <a:pt x="168" y="67"/>
                  </a:lnTo>
                  <a:lnTo>
                    <a:pt x="167" y="69"/>
                  </a:lnTo>
                  <a:lnTo>
                    <a:pt x="167" y="72"/>
                  </a:lnTo>
                  <a:lnTo>
                    <a:pt x="163" y="73"/>
                  </a:lnTo>
                  <a:lnTo>
                    <a:pt x="155" y="76"/>
                  </a:lnTo>
                  <a:lnTo>
                    <a:pt x="150" y="80"/>
                  </a:lnTo>
                  <a:lnTo>
                    <a:pt x="146" y="82"/>
                  </a:lnTo>
                  <a:lnTo>
                    <a:pt x="146" y="85"/>
                  </a:lnTo>
                  <a:lnTo>
                    <a:pt x="147" y="97"/>
                  </a:lnTo>
                  <a:lnTo>
                    <a:pt x="144" y="96"/>
                  </a:lnTo>
                  <a:lnTo>
                    <a:pt x="142" y="97"/>
                  </a:lnTo>
                  <a:lnTo>
                    <a:pt x="123" y="101"/>
                  </a:lnTo>
                  <a:lnTo>
                    <a:pt x="120" y="103"/>
                  </a:lnTo>
                  <a:lnTo>
                    <a:pt x="120" y="108"/>
                  </a:lnTo>
                  <a:lnTo>
                    <a:pt x="126" y="113"/>
                  </a:lnTo>
                  <a:lnTo>
                    <a:pt x="124" y="116"/>
                  </a:lnTo>
                  <a:lnTo>
                    <a:pt x="121" y="118"/>
                  </a:lnTo>
                  <a:lnTo>
                    <a:pt x="121" y="119"/>
                  </a:lnTo>
                  <a:lnTo>
                    <a:pt x="122" y="121"/>
                  </a:lnTo>
                  <a:lnTo>
                    <a:pt x="123" y="121"/>
                  </a:lnTo>
                  <a:lnTo>
                    <a:pt x="124" y="122"/>
                  </a:lnTo>
                  <a:lnTo>
                    <a:pt x="118" y="124"/>
                  </a:lnTo>
                  <a:lnTo>
                    <a:pt x="115" y="122"/>
                  </a:lnTo>
                  <a:lnTo>
                    <a:pt x="113" y="121"/>
                  </a:lnTo>
                  <a:lnTo>
                    <a:pt x="109" y="121"/>
                  </a:lnTo>
                  <a:lnTo>
                    <a:pt x="101" y="118"/>
                  </a:lnTo>
                  <a:lnTo>
                    <a:pt x="96" y="118"/>
                  </a:lnTo>
                  <a:lnTo>
                    <a:pt x="92" y="119"/>
                  </a:lnTo>
                  <a:lnTo>
                    <a:pt x="88" y="119"/>
                  </a:lnTo>
                  <a:lnTo>
                    <a:pt x="81" y="123"/>
                  </a:lnTo>
                  <a:lnTo>
                    <a:pt x="75" y="122"/>
                  </a:lnTo>
                  <a:lnTo>
                    <a:pt x="70" y="124"/>
                  </a:lnTo>
                  <a:lnTo>
                    <a:pt x="66" y="122"/>
                  </a:lnTo>
                  <a:lnTo>
                    <a:pt x="63" y="120"/>
                  </a:lnTo>
                  <a:lnTo>
                    <a:pt x="56" y="119"/>
                  </a:lnTo>
                  <a:lnTo>
                    <a:pt x="51" y="122"/>
                  </a:lnTo>
                  <a:lnTo>
                    <a:pt x="48" y="121"/>
                  </a:lnTo>
                  <a:lnTo>
                    <a:pt x="46" y="120"/>
                  </a:lnTo>
                  <a:lnTo>
                    <a:pt x="40" y="120"/>
                  </a:lnTo>
                  <a:lnTo>
                    <a:pt x="40" y="117"/>
                  </a:lnTo>
                  <a:lnTo>
                    <a:pt x="32" y="131"/>
                  </a:lnTo>
                  <a:lnTo>
                    <a:pt x="25" y="125"/>
                  </a:lnTo>
                  <a:lnTo>
                    <a:pt x="22" y="121"/>
                  </a:lnTo>
                  <a:lnTo>
                    <a:pt x="23" y="114"/>
                  </a:lnTo>
                  <a:lnTo>
                    <a:pt x="20" y="113"/>
                  </a:lnTo>
                  <a:lnTo>
                    <a:pt x="13" y="108"/>
                  </a:lnTo>
                  <a:lnTo>
                    <a:pt x="11" y="108"/>
                  </a:lnTo>
                  <a:lnTo>
                    <a:pt x="9" y="105"/>
                  </a:lnTo>
                  <a:lnTo>
                    <a:pt x="10" y="101"/>
                  </a:lnTo>
                  <a:lnTo>
                    <a:pt x="10" y="100"/>
                  </a:lnTo>
                  <a:lnTo>
                    <a:pt x="7" y="98"/>
                  </a:lnTo>
                  <a:lnTo>
                    <a:pt x="6" y="96"/>
                  </a:lnTo>
                  <a:lnTo>
                    <a:pt x="1" y="93"/>
                  </a:lnTo>
                  <a:lnTo>
                    <a:pt x="1" y="92"/>
                  </a:lnTo>
                  <a:lnTo>
                    <a:pt x="4" y="91"/>
                  </a:lnTo>
                  <a:lnTo>
                    <a:pt x="5" y="92"/>
                  </a:lnTo>
                  <a:lnTo>
                    <a:pt x="7" y="91"/>
                  </a:lnTo>
                  <a:lnTo>
                    <a:pt x="6" y="86"/>
                  </a:lnTo>
                  <a:lnTo>
                    <a:pt x="7" y="81"/>
                  </a:lnTo>
                  <a:lnTo>
                    <a:pt x="3" y="78"/>
                  </a:lnTo>
                  <a:lnTo>
                    <a:pt x="1" y="79"/>
                  </a:lnTo>
                  <a:lnTo>
                    <a:pt x="0" y="76"/>
                  </a:lnTo>
                  <a:lnTo>
                    <a:pt x="1" y="74"/>
                  </a:lnTo>
                  <a:lnTo>
                    <a:pt x="1" y="71"/>
                  </a:lnTo>
                  <a:lnTo>
                    <a:pt x="3" y="69"/>
                  </a:lnTo>
                  <a:lnTo>
                    <a:pt x="4" y="68"/>
                  </a:lnTo>
                  <a:lnTo>
                    <a:pt x="4" y="67"/>
                  </a:lnTo>
                  <a:lnTo>
                    <a:pt x="7" y="65"/>
                  </a:lnTo>
                  <a:lnTo>
                    <a:pt x="10" y="64"/>
                  </a:lnTo>
                  <a:lnTo>
                    <a:pt x="13" y="63"/>
                  </a:lnTo>
                  <a:lnTo>
                    <a:pt x="16" y="64"/>
                  </a:lnTo>
                  <a:lnTo>
                    <a:pt x="17" y="63"/>
                  </a:lnTo>
                  <a:lnTo>
                    <a:pt x="18" y="64"/>
                  </a:lnTo>
                  <a:lnTo>
                    <a:pt x="18" y="66"/>
                  </a:lnTo>
                  <a:lnTo>
                    <a:pt x="20" y="67"/>
                  </a:lnTo>
                  <a:lnTo>
                    <a:pt x="23" y="66"/>
                  </a:lnTo>
                  <a:lnTo>
                    <a:pt x="27" y="62"/>
                  </a:lnTo>
                  <a:lnTo>
                    <a:pt x="36" y="64"/>
                  </a:lnTo>
                  <a:lnTo>
                    <a:pt x="40" y="61"/>
                  </a:lnTo>
                  <a:lnTo>
                    <a:pt x="53" y="58"/>
                  </a:lnTo>
                  <a:lnTo>
                    <a:pt x="54" y="56"/>
                  </a:lnTo>
                  <a:lnTo>
                    <a:pt x="55" y="52"/>
                  </a:lnTo>
                  <a:lnTo>
                    <a:pt x="58" y="49"/>
                  </a:lnTo>
                  <a:lnTo>
                    <a:pt x="59" y="49"/>
                  </a:lnTo>
                  <a:lnTo>
                    <a:pt x="59" y="47"/>
                  </a:lnTo>
                  <a:lnTo>
                    <a:pt x="59" y="36"/>
                  </a:lnTo>
                  <a:lnTo>
                    <a:pt x="60" y="34"/>
                  </a:lnTo>
                  <a:lnTo>
                    <a:pt x="57" y="32"/>
                  </a:lnTo>
                  <a:lnTo>
                    <a:pt x="56" y="31"/>
                  </a:lnTo>
                  <a:lnTo>
                    <a:pt x="60" y="30"/>
                  </a:lnTo>
                  <a:lnTo>
                    <a:pt x="69" y="30"/>
                  </a:lnTo>
                  <a:lnTo>
                    <a:pt x="71" y="31"/>
                  </a:lnTo>
                  <a:lnTo>
                    <a:pt x="74" y="32"/>
                  </a:lnTo>
                  <a:lnTo>
                    <a:pt x="75" y="32"/>
                  </a:lnTo>
                  <a:lnTo>
                    <a:pt x="76" y="31"/>
                  </a:lnTo>
                  <a:lnTo>
                    <a:pt x="75" y="29"/>
                  </a:lnTo>
                  <a:lnTo>
                    <a:pt x="81" y="15"/>
                  </a:lnTo>
                  <a:lnTo>
                    <a:pt x="82" y="15"/>
                  </a:lnTo>
                  <a:lnTo>
                    <a:pt x="89" y="18"/>
                  </a:lnTo>
                  <a:lnTo>
                    <a:pt x="92" y="18"/>
                  </a:lnTo>
                  <a:lnTo>
                    <a:pt x="93" y="19"/>
                  </a:lnTo>
                  <a:lnTo>
                    <a:pt x="99" y="17"/>
                  </a:lnTo>
                  <a:lnTo>
                    <a:pt x="100" y="8"/>
                  </a:lnTo>
                  <a:lnTo>
                    <a:pt x="103" y="6"/>
                  </a:lnTo>
                  <a:lnTo>
                    <a:pt x="106" y="6"/>
                  </a:lnTo>
                  <a:lnTo>
                    <a:pt x="108" y="3"/>
                  </a:lnTo>
                  <a:lnTo>
                    <a:pt x="109" y="1"/>
                  </a:lnTo>
                  <a:lnTo>
                    <a:pt x="111" y="0"/>
                  </a:lnTo>
                  <a:lnTo>
                    <a:pt x="115" y="1"/>
                  </a:lnTo>
                  <a:lnTo>
                    <a:pt x="115" y="1"/>
                  </a:lnTo>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51" name="重庆">
              <a:hlinkClick r:id="" action="ppaction://macro?name=Slide1.重庆_click" highlightClick="1"/>
              <a:hlinkHover r:id="" action="ppaction://noaction" highlightClick="1"/>
              <a:extLst>
                <a:ext uri="{FF2B5EF4-FFF2-40B4-BE49-F238E27FC236}">
                  <a16:creationId xmlns:a16="http://schemas.microsoft.com/office/drawing/2014/main" id="{D0371732-5E8F-4023-841C-DC8AA7429927}"/>
                </a:ext>
              </a:extLst>
            </p:cNvPr>
            <p:cNvSpPr>
              <a:spLocks noChangeAspect="1"/>
            </p:cNvSpPr>
            <p:nvPr/>
          </p:nvSpPr>
          <p:spPr bwMode="auto">
            <a:xfrm rot="180000">
              <a:off x="4598256" y="4313382"/>
              <a:ext cx="729058" cy="720864"/>
            </a:xfrm>
            <a:custGeom>
              <a:avLst/>
              <a:gdLst>
                <a:gd name="T0" fmla="*/ 7 w 40"/>
                <a:gd name="T1" fmla="*/ 30 h 37"/>
                <a:gd name="T2" fmla="*/ 7 w 40"/>
                <a:gd name="T3" fmla="*/ 30 h 37"/>
                <a:gd name="T4" fmla="*/ 5 w 40"/>
                <a:gd name="T5" fmla="*/ 29 h 37"/>
                <a:gd name="T6" fmla="*/ 3 w 40"/>
                <a:gd name="T7" fmla="*/ 28 h 37"/>
                <a:gd name="T8" fmla="*/ 2 w 40"/>
                <a:gd name="T9" fmla="*/ 26 h 37"/>
                <a:gd name="T10" fmla="*/ 0 w 40"/>
                <a:gd name="T11" fmla="*/ 25 h 37"/>
                <a:gd name="T12" fmla="*/ 1 w 40"/>
                <a:gd name="T13" fmla="*/ 24 h 37"/>
                <a:gd name="T14" fmla="*/ 3 w 40"/>
                <a:gd name="T15" fmla="*/ 22 h 37"/>
                <a:gd name="T16" fmla="*/ 3 w 40"/>
                <a:gd name="T17" fmla="*/ 17 h 37"/>
                <a:gd name="T18" fmla="*/ 4 w 40"/>
                <a:gd name="T19" fmla="*/ 17 h 37"/>
                <a:gd name="T20" fmla="*/ 6 w 40"/>
                <a:gd name="T21" fmla="*/ 16 h 37"/>
                <a:gd name="T22" fmla="*/ 8 w 40"/>
                <a:gd name="T23" fmla="*/ 18 h 37"/>
                <a:gd name="T24" fmla="*/ 10 w 40"/>
                <a:gd name="T25" fmla="*/ 17 h 37"/>
                <a:gd name="T26" fmla="*/ 12 w 40"/>
                <a:gd name="T27" fmla="*/ 19 h 37"/>
                <a:gd name="T28" fmla="*/ 15 w 40"/>
                <a:gd name="T29" fmla="*/ 19 h 37"/>
                <a:gd name="T30" fmla="*/ 15 w 40"/>
                <a:gd name="T31" fmla="*/ 18 h 37"/>
                <a:gd name="T32" fmla="*/ 18 w 40"/>
                <a:gd name="T33" fmla="*/ 16 h 37"/>
                <a:gd name="T34" fmla="*/ 19 w 40"/>
                <a:gd name="T35" fmla="*/ 13 h 37"/>
                <a:gd name="T36" fmla="*/ 21 w 40"/>
                <a:gd name="T37" fmla="*/ 12 h 37"/>
                <a:gd name="T38" fmla="*/ 23 w 40"/>
                <a:gd name="T39" fmla="*/ 11 h 37"/>
                <a:gd name="T40" fmla="*/ 24 w 40"/>
                <a:gd name="T41" fmla="*/ 9 h 37"/>
                <a:gd name="T42" fmla="*/ 25 w 40"/>
                <a:gd name="T43" fmla="*/ 7 h 37"/>
                <a:gd name="T44" fmla="*/ 26 w 40"/>
                <a:gd name="T45" fmla="*/ 5 h 37"/>
                <a:gd name="T46" fmla="*/ 26 w 40"/>
                <a:gd name="T47" fmla="*/ 2 h 37"/>
                <a:gd name="T48" fmla="*/ 25 w 40"/>
                <a:gd name="T49" fmla="*/ 0 h 37"/>
                <a:gd name="T50" fmla="*/ 31 w 40"/>
                <a:gd name="T51" fmla="*/ 2 h 37"/>
                <a:gd name="T52" fmla="*/ 32 w 40"/>
                <a:gd name="T53" fmla="*/ 3 h 37"/>
                <a:gd name="T54" fmla="*/ 35 w 40"/>
                <a:gd name="T55" fmla="*/ 3 h 37"/>
                <a:gd name="T56" fmla="*/ 37 w 40"/>
                <a:gd name="T57" fmla="*/ 3 h 37"/>
                <a:gd name="T58" fmla="*/ 39 w 40"/>
                <a:gd name="T59" fmla="*/ 5 h 37"/>
                <a:gd name="T60" fmla="*/ 40 w 40"/>
                <a:gd name="T61" fmla="*/ 10 h 37"/>
                <a:gd name="T62" fmla="*/ 39 w 40"/>
                <a:gd name="T63" fmla="*/ 12 h 37"/>
                <a:gd name="T64" fmla="*/ 38 w 40"/>
                <a:gd name="T65" fmla="*/ 12 h 37"/>
                <a:gd name="T66" fmla="*/ 34 w 40"/>
                <a:gd name="T67" fmla="*/ 14 h 37"/>
                <a:gd name="T68" fmla="*/ 28 w 40"/>
                <a:gd name="T69" fmla="*/ 15 h 37"/>
                <a:gd name="T70" fmla="*/ 26 w 40"/>
                <a:gd name="T71" fmla="*/ 17 h 37"/>
                <a:gd name="T72" fmla="*/ 28 w 40"/>
                <a:gd name="T73" fmla="*/ 19 h 37"/>
                <a:gd name="T74" fmla="*/ 28 w 40"/>
                <a:gd name="T75" fmla="*/ 22 h 37"/>
                <a:gd name="T76" fmla="*/ 29 w 40"/>
                <a:gd name="T77" fmla="*/ 23 h 37"/>
                <a:gd name="T78" fmla="*/ 34 w 40"/>
                <a:gd name="T79" fmla="*/ 28 h 37"/>
                <a:gd name="T80" fmla="*/ 34 w 40"/>
                <a:gd name="T81" fmla="*/ 35 h 37"/>
                <a:gd name="T82" fmla="*/ 31 w 40"/>
                <a:gd name="T83" fmla="*/ 37 h 37"/>
                <a:gd name="T84" fmla="*/ 29 w 40"/>
                <a:gd name="T85" fmla="*/ 34 h 37"/>
                <a:gd name="T86" fmla="*/ 26 w 40"/>
                <a:gd name="T87" fmla="*/ 31 h 37"/>
                <a:gd name="T88" fmla="*/ 26 w 40"/>
                <a:gd name="T89" fmla="*/ 29 h 37"/>
                <a:gd name="T90" fmla="*/ 24 w 40"/>
                <a:gd name="T91" fmla="*/ 29 h 37"/>
                <a:gd name="T92" fmla="*/ 22 w 40"/>
                <a:gd name="T93" fmla="*/ 30 h 37"/>
                <a:gd name="T94" fmla="*/ 19 w 40"/>
                <a:gd name="T95" fmla="*/ 28 h 37"/>
                <a:gd name="T96" fmla="*/ 17 w 40"/>
                <a:gd name="T97" fmla="*/ 32 h 37"/>
                <a:gd name="T98" fmla="*/ 15 w 40"/>
                <a:gd name="T99" fmla="*/ 32 h 37"/>
                <a:gd name="T100" fmla="*/ 13 w 40"/>
                <a:gd name="T101" fmla="*/ 35 h 37"/>
                <a:gd name="T102" fmla="*/ 11 w 40"/>
                <a:gd name="T103" fmla="*/ 34 h 37"/>
                <a:gd name="T104" fmla="*/ 9 w 40"/>
                <a:gd name="T105" fmla="*/ 35 h 37"/>
                <a:gd name="T106" fmla="*/ 6 w 40"/>
                <a:gd name="T107" fmla="*/ 33 h 37"/>
                <a:gd name="T108" fmla="*/ 7 w 40"/>
                <a:gd name="T10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 h="37">
                  <a:moveTo>
                    <a:pt x="7" y="30"/>
                  </a:moveTo>
                  <a:lnTo>
                    <a:pt x="7" y="30"/>
                  </a:lnTo>
                  <a:lnTo>
                    <a:pt x="5" y="29"/>
                  </a:lnTo>
                  <a:lnTo>
                    <a:pt x="3" y="28"/>
                  </a:lnTo>
                  <a:lnTo>
                    <a:pt x="2" y="26"/>
                  </a:lnTo>
                  <a:lnTo>
                    <a:pt x="0" y="25"/>
                  </a:lnTo>
                  <a:lnTo>
                    <a:pt x="1" y="24"/>
                  </a:lnTo>
                  <a:lnTo>
                    <a:pt x="3" y="22"/>
                  </a:lnTo>
                  <a:lnTo>
                    <a:pt x="3" y="17"/>
                  </a:lnTo>
                  <a:lnTo>
                    <a:pt x="4" y="17"/>
                  </a:lnTo>
                  <a:lnTo>
                    <a:pt x="6" y="16"/>
                  </a:lnTo>
                  <a:lnTo>
                    <a:pt x="8" y="18"/>
                  </a:lnTo>
                  <a:lnTo>
                    <a:pt x="10" y="17"/>
                  </a:lnTo>
                  <a:lnTo>
                    <a:pt x="12" y="19"/>
                  </a:lnTo>
                  <a:lnTo>
                    <a:pt x="15" y="19"/>
                  </a:lnTo>
                  <a:lnTo>
                    <a:pt x="15" y="18"/>
                  </a:lnTo>
                  <a:lnTo>
                    <a:pt x="18" y="16"/>
                  </a:lnTo>
                  <a:lnTo>
                    <a:pt x="19" y="13"/>
                  </a:lnTo>
                  <a:lnTo>
                    <a:pt x="21" y="12"/>
                  </a:lnTo>
                  <a:lnTo>
                    <a:pt x="23" y="11"/>
                  </a:lnTo>
                  <a:lnTo>
                    <a:pt x="24" y="9"/>
                  </a:lnTo>
                  <a:lnTo>
                    <a:pt x="25" y="7"/>
                  </a:lnTo>
                  <a:lnTo>
                    <a:pt x="26" y="5"/>
                  </a:lnTo>
                  <a:lnTo>
                    <a:pt x="26" y="2"/>
                  </a:lnTo>
                  <a:lnTo>
                    <a:pt x="25" y="0"/>
                  </a:lnTo>
                  <a:lnTo>
                    <a:pt x="31" y="2"/>
                  </a:lnTo>
                  <a:lnTo>
                    <a:pt x="32" y="3"/>
                  </a:lnTo>
                  <a:lnTo>
                    <a:pt x="35" y="3"/>
                  </a:lnTo>
                  <a:lnTo>
                    <a:pt x="37" y="3"/>
                  </a:lnTo>
                  <a:lnTo>
                    <a:pt x="39" y="5"/>
                  </a:lnTo>
                  <a:lnTo>
                    <a:pt x="40" y="10"/>
                  </a:lnTo>
                  <a:lnTo>
                    <a:pt x="39" y="12"/>
                  </a:lnTo>
                  <a:lnTo>
                    <a:pt x="38" y="12"/>
                  </a:lnTo>
                  <a:lnTo>
                    <a:pt x="34" y="14"/>
                  </a:lnTo>
                  <a:lnTo>
                    <a:pt x="28" y="15"/>
                  </a:lnTo>
                  <a:lnTo>
                    <a:pt x="26" y="17"/>
                  </a:lnTo>
                  <a:lnTo>
                    <a:pt x="28" y="19"/>
                  </a:lnTo>
                  <a:lnTo>
                    <a:pt x="28" y="22"/>
                  </a:lnTo>
                  <a:lnTo>
                    <a:pt x="29" y="23"/>
                  </a:lnTo>
                  <a:lnTo>
                    <a:pt x="34" y="28"/>
                  </a:lnTo>
                  <a:lnTo>
                    <a:pt x="34" y="35"/>
                  </a:lnTo>
                  <a:lnTo>
                    <a:pt x="31" y="37"/>
                  </a:lnTo>
                  <a:lnTo>
                    <a:pt x="29" y="34"/>
                  </a:lnTo>
                  <a:lnTo>
                    <a:pt x="26" y="31"/>
                  </a:lnTo>
                  <a:lnTo>
                    <a:pt x="26" y="29"/>
                  </a:lnTo>
                  <a:lnTo>
                    <a:pt x="24" y="29"/>
                  </a:lnTo>
                  <a:lnTo>
                    <a:pt x="22" y="30"/>
                  </a:lnTo>
                  <a:lnTo>
                    <a:pt x="19" y="28"/>
                  </a:lnTo>
                  <a:lnTo>
                    <a:pt x="17" y="32"/>
                  </a:lnTo>
                  <a:lnTo>
                    <a:pt x="15" y="32"/>
                  </a:lnTo>
                  <a:lnTo>
                    <a:pt x="13" y="35"/>
                  </a:lnTo>
                  <a:lnTo>
                    <a:pt x="11" y="34"/>
                  </a:lnTo>
                  <a:lnTo>
                    <a:pt x="9" y="35"/>
                  </a:lnTo>
                  <a:lnTo>
                    <a:pt x="6" y="33"/>
                  </a:lnTo>
                  <a:lnTo>
                    <a:pt x="7" y="30"/>
                  </a:lnTo>
                  <a:close/>
                </a:path>
              </a:pathLst>
            </a:custGeom>
            <a:solidFill>
              <a:sysClr val="window" lastClr="FFFFFF">
                <a:lumMod val="95000"/>
              </a:sysClr>
            </a:solidFill>
            <a:ln w="12700" cap="flat" cmpd="sng" algn="ctr">
              <a:solidFill>
                <a:sysClr val="window" lastClr="FFFFFF"/>
              </a:solid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grpSp>
        <p:nvGrpSpPr>
          <p:cNvPr id="53" name="组合 52">
            <a:extLst>
              <a:ext uri="{FF2B5EF4-FFF2-40B4-BE49-F238E27FC236}">
                <a16:creationId xmlns:a16="http://schemas.microsoft.com/office/drawing/2014/main" id="{BA8CC2D4-C181-4893-8AC0-8DA66B70BF05}"/>
              </a:ext>
            </a:extLst>
          </p:cNvPr>
          <p:cNvGrpSpPr/>
          <p:nvPr/>
        </p:nvGrpSpPr>
        <p:grpSpPr>
          <a:xfrm>
            <a:off x="10671976" y="5010497"/>
            <a:ext cx="609600" cy="866775"/>
            <a:chOff x="4267200" y="2995612"/>
            <a:chExt cx="609600" cy="866775"/>
          </a:xfrm>
        </p:grpSpPr>
        <p:sp>
          <p:nvSpPr>
            <p:cNvPr id="54" name="Freeform 71">
              <a:extLst>
                <a:ext uri="{FF2B5EF4-FFF2-40B4-BE49-F238E27FC236}">
                  <a16:creationId xmlns:a16="http://schemas.microsoft.com/office/drawing/2014/main" id="{7BBE352F-E58B-4FF2-8440-F360D8A2825C}"/>
                </a:ext>
              </a:extLst>
            </p:cNvPr>
            <p:cNvSpPr>
              <a:spLocks noEditPoints="1"/>
            </p:cNvSpPr>
            <p:nvPr/>
          </p:nvSpPr>
          <p:spPr bwMode="auto">
            <a:xfrm>
              <a:off x="4267200" y="2995612"/>
              <a:ext cx="561975" cy="314325"/>
            </a:xfrm>
            <a:custGeom>
              <a:avLst/>
              <a:gdLst>
                <a:gd name="T0" fmla="*/ 2147483647 w 298"/>
                <a:gd name="T1" fmla="*/ 2147483647 h 172"/>
                <a:gd name="T2" fmla="*/ 2147483647 w 298"/>
                <a:gd name="T3" fmla="*/ 2147483647 h 172"/>
                <a:gd name="T4" fmla="*/ 2147483647 w 298"/>
                <a:gd name="T5" fmla="*/ 2147483647 h 172"/>
                <a:gd name="T6" fmla="*/ 2147483647 w 298"/>
                <a:gd name="T7" fmla="*/ 2147483647 h 172"/>
                <a:gd name="T8" fmla="*/ 2147483647 w 298"/>
                <a:gd name="T9" fmla="*/ 2147483647 h 172"/>
                <a:gd name="T10" fmla="*/ 2147483647 w 298"/>
                <a:gd name="T11" fmla="*/ 2147483647 h 172"/>
                <a:gd name="T12" fmla="*/ 2147483647 w 298"/>
                <a:gd name="T13" fmla="*/ 0 h 172"/>
                <a:gd name="T14" fmla="*/ 2147483647 w 298"/>
                <a:gd name="T15" fmla="*/ 2147483647 h 172"/>
                <a:gd name="T16" fmla="*/ 2147483647 w 298"/>
                <a:gd name="T17" fmla="*/ 2147483647 h 172"/>
                <a:gd name="T18" fmla="*/ 2147483647 w 298"/>
                <a:gd name="T19" fmla="*/ 2147483647 h 172"/>
                <a:gd name="T20" fmla="*/ 2147483647 w 298"/>
                <a:gd name="T21" fmla="*/ 2147483647 h 172"/>
                <a:gd name="T22" fmla="*/ 2147483647 w 298"/>
                <a:gd name="T23" fmla="*/ 0 h 172"/>
                <a:gd name="T24" fmla="*/ 2147483647 w 298"/>
                <a:gd name="T25" fmla="*/ 2147483647 h 172"/>
                <a:gd name="T26" fmla="*/ 2147483647 w 298"/>
                <a:gd name="T27" fmla="*/ 2147483647 h 172"/>
                <a:gd name="T28" fmla="*/ 2147483647 w 298"/>
                <a:gd name="T29" fmla="*/ 2147483647 h 172"/>
                <a:gd name="T30" fmla="*/ 2147483647 w 298"/>
                <a:gd name="T31" fmla="*/ 0 h 172"/>
                <a:gd name="T32" fmla="*/ 2147483647 w 298"/>
                <a:gd name="T33" fmla="*/ 2147483647 h 172"/>
                <a:gd name="T34" fmla="*/ 2147483647 w 298"/>
                <a:gd name="T35" fmla="*/ 2147483647 h 172"/>
                <a:gd name="T36" fmla="*/ 2147483647 w 298"/>
                <a:gd name="T37" fmla="*/ 2147483647 h 172"/>
                <a:gd name="T38" fmla="*/ 2147483647 w 298"/>
                <a:gd name="T39" fmla="*/ 2147483647 h 172"/>
                <a:gd name="T40" fmla="*/ 0 w 298"/>
                <a:gd name="T41" fmla="*/ 2147483647 h 172"/>
                <a:gd name="T42" fmla="*/ 2147483647 w 298"/>
                <a:gd name="T43" fmla="*/ 2147483647 h 172"/>
                <a:gd name="T44" fmla="*/ 2147483647 w 298"/>
                <a:gd name="T45" fmla="*/ 2147483647 h 172"/>
                <a:gd name="T46" fmla="*/ 2147483647 w 298"/>
                <a:gd name="T47" fmla="*/ 2147483647 h 172"/>
                <a:gd name="T48" fmla="*/ 2147483647 w 298"/>
                <a:gd name="T49" fmla="*/ 2147483647 h 172"/>
                <a:gd name="T50" fmla="*/ 2147483647 w 298"/>
                <a:gd name="T51" fmla="*/ 2147483647 h 172"/>
                <a:gd name="T52" fmla="*/ 2147483647 w 298"/>
                <a:gd name="T53" fmla="*/ 2147483647 h 172"/>
                <a:gd name="T54" fmla="*/ 2147483647 w 298"/>
                <a:gd name="T55" fmla="*/ 2147483647 h 172"/>
                <a:gd name="T56" fmla="*/ 2147483647 w 298"/>
                <a:gd name="T57" fmla="*/ 2147483647 h 172"/>
                <a:gd name="T58" fmla="*/ 2147483647 w 298"/>
                <a:gd name="T59" fmla="*/ 2147483647 h 172"/>
                <a:gd name="T60" fmla="*/ 2147483647 w 298"/>
                <a:gd name="T61" fmla="*/ 2147483647 h 172"/>
                <a:gd name="T62" fmla="*/ 2147483647 w 298"/>
                <a:gd name="T63" fmla="*/ 2147483647 h 172"/>
                <a:gd name="T64" fmla="*/ 2147483647 w 298"/>
                <a:gd name="T65" fmla="*/ 2147483647 h 172"/>
                <a:gd name="T66" fmla="*/ 2147483647 w 298"/>
                <a:gd name="T67" fmla="*/ 2147483647 h 172"/>
                <a:gd name="T68" fmla="*/ 2147483647 w 298"/>
                <a:gd name="T69" fmla="*/ 2147483647 h 172"/>
                <a:gd name="T70" fmla="*/ 2147483647 w 298"/>
                <a:gd name="T71" fmla="*/ 2147483647 h 172"/>
                <a:gd name="T72" fmla="*/ 2147483647 w 298"/>
                <a:gd name="T73" fmla="*/ 2147483647 h 172"/>
                <a:gd name="T74" fmla="*/ 2147483647 w 298"/>
                <a:gd name="T75" fmla="*/ 2147483647 h 172"/>
                <a:gd name="T76" fmla="*/ 2147483647 w 298"/>
                <a:gd name="T77" fmla="*/ 2147483647 h 172"/>
                <a:gd name="T78" fmla="*/ 2147483647 w 298"/>
                <a:gd name="T79" fmla="*/ 2147483647 h 172"/>
                <a:gd name="T80" fmla="*/ 2147483647 w 298"/>
                <a:gd name="T81" fmla="*/ 2147483647 h 172"/>
                <a:gd name="T82" fmla="*/ 2147483647 w 298"/>
                <a:gd name="T83" fmla="*/ 2147483647 h 172"/>
                <a:gd name="T84" fmla="*/ 2147483647 w 298"/>
                <a:gd name="T85" fmla="*/ 2147483647 h 172"/>
                <a:gd name="T86" fmla="*/ 2147483647 w 298"/>
                <a:gd name="T87" fmla="*/ 2147483647 h 172"/>
                <a:gd name="T88" fmla="*/ 2147483647 w 298"/>
                <a:gd name="T89" fmla="*/ 2147483647 h 172"/>
                <a:gd name="T90" fmla="*/ 2147483647 w 298"/>
                <a:gd name="T91" fmla="*/ 2147483647 h 172"/>
                <a:gd name="T92" fmla="*/ 2147483647 w 298"/>
                <a:gd name="T93" fmla="*/ 2147483647 h 172"/>
                <a:gd name="T94" fmla="*/ 2147483647 w 298"/>
                <a:gd name="T95" fmla="*/ 2147483647 h 172"/>
                <a:gd name="T96" fmla="*/ 2147483647 w 298"/>
                <a:gd name="T97" fmla="*/ 2147483647 h 172"/>
                <a:gd name="T98" fmla="*/ 2147483647 w 298"/>
                <a:gd name="T99" fmla="*/ 2147483647 h 172"/>
                <a:gd name="T100" fmla="*/ 2147483647 w 298"/>
                <a:gd name="T101" fmla="*/ 2147483647 h 1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8"/>
                <a:gd name="T154" fmla="*/ 0 h 172"/>
                <a:gd name="T155" fmla="*/ 298 w 298"/>
                <a:gd name="T156" fmla="*/ 172 h 1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8" h="172">
                  <a:moveTo>
                    <a:pt x="77" y="172"/>
                  </a:moveTo>
                  <a:cubicBezTo>
                    <a:pt x="74" y="171"/>
                    <a:pt x="71" y="170"/>
                    <a:pt x="66" y="169"/>
                  </a:cubicBezTo>
                  <a:cubicBezTo>
                    <a:pt x="61" y="164"/>
                    <a:pt x="63" y="161"/>
                    <a:pt x="63" y="156"/>
                  </a:cubicBezTo>
                  <a:cubicBezTo>
                    <a:pt x="64" y="151"/>
                    <a:pt x="63" y="152"/>
                    <a:pt x="69" y="151"/>
                  </a:cubicBezTo>
                  <a:cubicBezTo>
                    <a:pt x="69" y="150"/>
                    <a:pt x="70" y="149"/>
                    <a:pt x="71" y="149"/>
                  </a:cubicBezTo>
                  <a:cubicBezTo>
                    <a:pt x="71" y="147"/>
                    <a:pt x="71" y="144"/>
                    <a:pt x="71" y="142"/>
                  </a:cubicBezTo>
                  <a:cubicBezTo>
                    <a:pt x="71" y="142"/>
                    <a:pt x="71" y="142"/>
                    <a:pt x="72" y="142"/>
                  </a:cubicBezTo>
                  <a:cubicBezTo>
                    <a:pt x="73" y="142"/>
                    <a:pt x="75" y="143"/>
                    <a:pt x="78" y="142"/>
                  </a:cubicBezTo>
                  <a:cubicBezTo>
                    <a:pt x="81" y="141"/>
                    <a:pt x="83" y="139"/>
                    <a:pt x="86" y="137"/>
                  </a:cubicBezTo>
                  <a:cubicBezTo>
                    <a:pt x="91" y="137"/>
                    <a:pt x="96" y="137"/>
                    <a:pt x="101" y="137"/>
                  </a:cubicBezTo>
                  <a:cubicBezTo>
                    <a:pt x="102" y="137"/>
                    <a:pt x="105" y="139"/>
                    <a:pt x="105" y="143"/>
                  </a:cubicBezTo>
                  <a:cubicBezTo>
                    <a:pt x="104" y="146"/>
                    <a:pt x="103" y="148"/>
                    <a:pt x="101" y="150"/>
                  </a:cubicBezTo>
                  <a:cubicBezTo>
                    <a:pt x="99" y="153"/>
                    <a:pt x="97" y="156"/>
                    <a:pt x="96" y="161"/>
                  </a:cubicBezTo>
                  <a:cubicBezTo>
                    <a:pt x="90" y="164"/>
                    <a:pt x="85" y="167"/>
                    <a:pt x="80" y="171"/>
                  </a:cubicBezTo>
                  <a:cubicBezTo>
                    <a:pt x="79" y="172"/>
                    <a:pt x="78" y="172"/>
                    <a:pt x="77" y="172"/>
                  </a:cubicBezTo>
                  <a:close/>
                  <a:moveTo>
                    <a:pt x="0" y="0"/>
                  </a:moveTo>
                  <a:cubicBezTo>
                    <a:pt x="73" y="0"/>
                    <a:pt x="73" y="0"/>
                    <a:pt x="73" y="0"/>
                  </a:cubicBezTo>
                  <a:cubicBezTo>
                    <a:pt x="73" y="2"/>
                    <a:pt x="73" y="5"/>
                    <a:pt x="73" y="8"/>
                  </a:cubicBezTo>
                  <a:cubicBezTo>
                    <a:pt x="73" y="10"/>
                    <a:pt x="74" y="11"/>
                    <a:pt x="77" y="13"/>
                  </a:cubicBezTo>
                  <a:cubicBezTo>
                    <a:pt x="77" y="14"/>
                    <a:pt x="78" y="15"/>
                    <a:pt x="79" y="17"/>
                  </a:cubicBezTo>
                  <a:cubicBezTo>
                    <a:pt x="75" y="17"/>
                    <a:pt x="73" y="19"/>
                    <a:pt x="70" y="20"/>
                  </a:cubicBezTo>
                  <a:cubicBezTo>
                    <a:pt x="66" y="25"/>
                    <a:pt x="61" y="27"/>
                    <a:pt x="57" y="31"/>
                  </a:cubicBezTo>
                  <a:cubicBezTo>
                    <a:pt x="54" y="33"/>
                    <a:pt x="50" y="34"/>
                    <a:pt x="47" y="33"/>
                  </a:cubicBezTo>
                  <a:cubicBezTo>
                    <a:pt x="45" y="33"/>
                    <a:pt x="44" y="32"/>
                    <a:pt x="41" y="31"/>
                  </a:cubicBezTo>
                  <a:cubicBezTo>
                    <a:pt x="37" y="25"/>
                    <a:pt x="37" y="27"/>
                    <a:pt x="33" y="26"/>
                  </a:cubicBezTo>
                  <a:cubicBezTo>
                    <a:pt x="32" y="27"/>
                    <a:pt x="31" y="27"/>
                    <a:pt x="31" y="29"/>
                  </a:cubicBezTo>
                  <a:cubicBezTo>
                    <a:pt x="31" y="30"/>
                    <a:pt x="31" y="31"/>
                    <a:pt x="31" y="32"/>
                  </a:cubicBezTo>
                  <a:cubicBezTo>
                    <a:pt x="28" y="35"/>
                    <a:pt x="24" y="38"/>
                    <a:pt x="22" y="42"/>
                  </a:cubicBezTo>
                  <a:cubicBezTo>
                    <a:pt x="19" y="43"/>
                    <a:pt x="16" y="43"/>
                    <a:pt x="15" y="44"/>
                  </a:cubicBezTo>
                  <a:cubicBezTo>
                    <a:pt x="10" y="42"/>
                    <a:pt x="9" y="40"/>
                    <a:pt x="7" y="38"/>
                  </a:cubicBezTo>
                  <a:cubicBezTo>
                    <a:pt x="6" y="38"/>
                    <a:pt x="5" y="37"/>
                    <a:pt x="4" y="37"/>
                  </a:cubicBezTo>
                  <a:cubicBezTo>
                    <a:pt x="2" y="37"/>
                    <a:pt x="1" y="37"/>
                    <a:pt x="0" y="37"/>
                  </a:cubicBezTo>
                  <a:cubicBezTo>
                    <a:pt x="0" y="0"/>
                    <a:pt x="0" y="0"/>
                    <a:pt x="0" y="0"/>
                  </a:cubicBezTo>
                  <a:close/>
                  <a:moveTo>
                    <a:pt x="74" y="0"/>
                  </a:moveTo>
                  <a:cubicBezTo>
                    <a:pt x="153" y="0"/>
                    <a:pt x="153" y="0"/>
                    <a:pt x="153" y="0"/>
                  </a:cubicBezTo>
                  <a:cubicBezTo>
                    <a:pt x="153" y="2"/>
                    <a:pt x="154" y="3"/>
                    <a:pt x="154" y="4"/>
                  </a:cubicBezTo>
                  <a:cubicBezTo>
                    <a:pt x="156" y="8"/>
                    <a:pt x="156" y="10"/>
                    <a:pt x="155" y="14"/>
                  </a:cubicBezTo>
                  <a:cubicBezTo>
                    <a:pt x="155" y="17"/>
                    <a:pt x="155" y="20"/>
                    <a:pt x="156" y="25"/>
                  </a:cubicBezTo>
                  <a:cubicBezTo>
                    <a:pt x="150" y="25"/>
                    <a:pt x="144" y="25"/>
                    <a:pt x="137" y="25"/>
                  </a:cubicBezTo>
                  <a:cubicBezTo>
                    <a:pt x="135" y="27"/>
                    <a:pt x="138" y="31"/>
                    <a:pt x="140" y="33"/>
                  </a:cubicBezTo>
                  <a:cubicBezTo>
                    <a:pt x="140" y="34"/>
                    <a:pt x="139" y="35"/>
                    <a:pt x="139" y="36"/>
                  </a:cubicBezTo>
                  <a:cubicBezTo>
                    <a:pt x="137" y="36"/>
                    <a:pt x="133" y="31"/>
                    <a:pt x="133" y="31"/>
                  </a:cubicBezTo>
                  <a:cubicBezTo>
                    <a:pt x="131" y="31"/>
                    <a:pt x="129" y="31"/>
                    <a:pt x="127" y="31"/>
                  </a:cubicBezTo>
                  <a:cubicBezTo>
                    <a:pt x="126" y="32"/>
                    <a:pt x="125" y="34"/>
                    <a:pt x="124" y="36"/>
                  </a:cubicBezTo>
                  <a:cubicBezTo>
                    <a:pt x="124" y="37"/>
                    <a:pt x="124" y="41"/>
                    <a:pt x="121" y="43"/>
                  </a:cubicBezTo>
                  <a:cubicBezTo>
                    <a:pt x="118" y="40"/>
                    <a:pt x="114" y="42"/>
                    <a:pt x="112" y="42"/>
                  </a:cubicBezTo>
                  <a:cubicBezTo>
                    <a:pt x="111" y="42"/>
                    <a:pt x="111" y="41"/>
                    <a:pt x="110" y="40"/>
                  </a:cubicBezTo>
                  <a:cubicBezTo>
                    <a:pt x="110" y="34"/>
                    <a:pt x="106" y="35"/>
                    <a:pt x="104" y="35"/>
                  </a:cubicBezTo>
                  <a:cubicBezTo>
                    <a:pt x="104" y="35"/>
                    <a:pt x="104" y="34"/>
                    <a:pt x="104" y="33"/>
                  </a:cubicBezTo>
                  <a:cubicBezTo>
                    <a:pt x="106" y="29"/>
                    <a:pt x="109" y="24"/>
                    <a:pt x="109" y="20"/>
                  </a:cubicBezTo>
                  <a:cubicBezTo>
                    <a:pt x="107" y="17"/>
                    <a:pt x="104" y="15"/>
                    <a:pt x="104" y="12"/>
                  </a:cubicBezTo>
                  <a:cubicBezTo>
                    <a:pt x="102" y="9"/>
                    <a:pt x="101" y="10"/>
                    <a:pt x="99" y="10"/>
                  </a:cubicBezTo>
                  <a:cubicBezTo>
                    <a:pt x="97" y="11"/>
                    <a:pt x="95" y="11"/>
                    <a:pt x="93" y="11"/>
                  </a:cubicBezTo>
                  <a:cubicBezTo>
                    <a:pt x="90" y="14"/>
                    <a:pt x="88" y="15"/>
                    <a:pt x="86" y="16"/>
                  </a:cubicBezTo>
                  <a:cubicBezTo>
                    <a:pt x="84" y="16"/>
                    <a:pt x="82" y="17"/>
                    <a:pt x="80" y="17"/>
                  </a:cubicBezTo>
                  <a:cubicBezTo>
                    <a:pt x="80" y="12"/>
                    <a:pt x="77" y="11"/>
                    <a:pt x="75" y="9"/>
                  </a:cubicBezTo>
                  <a:cubicBezTo>
                    <a:pt x="74" y="8"/>
                    <a:pt x="74" y="8"/>
                    <a:pt x="74" y="8"/>
                  </a:cubicBezTo>
                  <a:cubicBezTo>
                    <a:pt x="74" y="5"/>
                    <a:pt x="74" y="2"/>
                    <a:pt x="74" y="0"/>
                  </a:cubicBezTo>
                  <a:close/>
                  <a:moveTo>
                    <a:pt x="155" y="0"/>
                  </a:moveTo>
                  <a:cubicBezTo>
                    <a:pt x="200" y="0"/>
                    <a:pt x="200" y="0"/>
                    <a:pt x="200" y="0"/>
                  </a:cubicBezTo>
                  <a:cubicBezTo>
                    <a:pt x="200" y="1"/>
                    <a:pt x="200" y="1"/>
                    <a:pt x="200" y="2"/>
                  </a:cubicBezTo>
                  <a:cubicBezTo>
                    <a:pt x="200" y="3"/>
                    <a:pt x="200" y="6"/>
                    <a:pt x="199" y="7"/>
                  </a:cubicBezTo>
                  <a:cubicBezTo>
                    <a:pt x="195" y="11"/>
                    <a:pt x="194" y="11"/>
                    <a:pt x="194" y="17"/>
                  </a:cubicBezTo>
                  <a:cubicBezTo>
                    <a:pt x="194" y="18"/>
                    <a:pt x="195" y="19"/>
                    <a:pt x="195" y="20"/>
                  </a:cubicBezTo>
                  <a:cubicBezTo>
                    <a:pt x="194" y="23"/>
                    <a:pt x="192" y="29"/>
                    <a:pt x="193" y="33"/>
                  </a:cubicBezTo>
                  <a:cubicBezTo>
                    <a:pt x="193" y="34"/>
                    <a:pt x="193" y="35"/>
                    <a:pt x="194" y="35"/>
                  </a:cubicBezTo>
                  <a:cubicBezTo>
                    <a:pt x="192" y="36"/>
                    <a:pt x="189" y="37"/>
                    <a:pt x="187" y="39"/>
                  </a:cubicBezTo>
                  <a:cubicBezTo>
                    <a:pt x="183" y="35"/>
                    <a:pt x="179" y="38"/>
                    <a:pt x="174" y="40"/>
                  </a:cubicBezTo>
                  <a:cubicBezTo>
                    <a:pt x="172" y="40"/>
                    <a:pt x="171" y="41"/>
                    <a:pt x="169" y="41"/>
                  </a:cubicBezTo>
                  <a:cubicBezTo>
                    <a:pt x="168" y="40"/>
                    <a:pt x="165" y="40"/>
                    <a:pt x="164" y="40"/>
                  </a:cubicBezTo>
                  <a:cubicBezTo>
                    <a:pt x="164" y="39"/>
                    <a:pt x="164" y="39"/>
                    <a:pt x="164" y="39"/>
                  </a:cubicBezTo>
                  <a:cubicBezTo>
                    <a:pt x="167" y="36"/>
                    <a:pt x="170" y="33"/>
                    <a:pt x="172" y="30"/>
                  </a:cubicBezTo>
                  <a:cubicBezTo>
                    <a:pt x="172" y="26"/>
                    <a:pt x="171" y="25"/>
                    <a:pt x="171" y="24"/>
                  </a:cubicBezTo>
                  <a:cubicBezTo>
                    <a:pt x="167" y="24"/>
                    <a:pt x="165" y="24"/>
                    <a:pt x="163" y="25"/>
                  </a:cubicBezTo>
                  <a:cubicBezTo>
                    <a:pt x="162" y="25"/>
                    <a:pt x="160" y="25"/>
                    <a:pt x="158" y="26"/>
                  </a:cubicBezTo>
                  <a:cubicBezTo>
                    <a:pt x="158" y="23"/>
                    <a:pt x="157" y="21"/>
                    <a:pt x="156" y="19"/>
                  </a:cubicBezTo>
                  <a:cubicBezTo>
                    <a:pt x="156" y="14"/>
                    <a:pt x="158" y="10"/>
                    <a:pt x="157" y="4"/>
                  </a:cubicBezTo>
                  <a:cubicBezTo>
                    <a:pt x="156" y="4"/>
                    <a:pt x="156" y="3"/>
                    <a:pt x="155" y="3"/>
                  </a:cubicBezTo>
                  <a:cubicBezTo>
                    <a:pt x="155" y="2"/>
                    <a:pt x="155" y="1"/>
                    <a:pt x="155" y="0"/>
                  </a:cubicBezTo>
                  <a:close/>
                  <a:moveTo>
                    <a:pt x="202" y="0"/>
                  </a:moveTo>
                  <a:cubicBezTo>
                    <a:pt x="255" y="0"/>
                    <a:pt x="255" y="0"/>
                    <a:pt x="255" y="0"/>
                  </a:cubicBezTo>
                  <a:cubicBezTo>
                    <a:pt x="254" y="4"/>
                    <a:pt x="252" y="8"/>
                    <a:pt x="254" y="12"/>
                  </a:cubicBezTo>
                  <a:cubicBezTo>
                    <a:pt x="255" y="12"/>
                    <a:pt x="255" y="13"/>
                    <a:pt x="256" y="13"/>
                  </a:cubicBezTo>
                  <a:cubicBezTo>
                    <a:pt x="256" y="14"/>
                    <a:pt x="256" y="14"/>
                    <a:pt x="256" y="14"/>
                  </a:cubicBezTo>
                  <a:cubicBezTo>
                    <a:pt x="255" y="13"/>
                    <a:pt x="255" y="13"/>
                    <a:pt x="255" y="13"/>
                  </a:cubicBezTo>
                  <a:cubicBezTo>
                    <a:pt x="254" y="13"/>
                    <a:pt x="252" y="13"/>
                    <a:pt x="250" y="14"/>
                  </a:cubicBezTo>
                  <a:cubicBezTo>
                    <a:pt x="249" y="15"/>
                    <a:pt x="250" y="15"/>
                    <a:pt x="250" y="18"/>
                  </a:cubicBezTo>
                  <a:cubicBezTo>
                    <a:pt x="245" y="22"/>
                    <a:pt x="246" y="20"/>
                    <a:pt x="245" y="27"/>
                  </a:cubicBezTo>
                  <a:cubicBezTo>
                    <a:pt x="244" y="29"/>
                    <a:pt x="242" y="30"/>
                    <a:pt x="241" y="31"/>
                  </a:cubicBezTo>
                  <a:cubicBezTo>
                    <a:pt x="238" y="31"/>
                    <a:pt x="236" y="32"/>
                    <a:pt x="235" y="32"/>
                  </a:cubicBezTo>
                  <a:cubicBezTo>
                    <a:pt x="233" y="33"/>
                    <a:pt x="233" y="35"/>
                    <a:pt x="236" y="37"/>
                  </a:cubicBezTo>
                  <a:cubicBezTo>
                    <a:pt x="230" y="38"/>
                    <a:pt x="227" y="43"/>
                    <a:pt x="224" y="47"/>
                  </a:cubicBezTo>
                  <a:cubicBezTo>
                    <a:pt x="224" y="47"/>
                    <a:pt x="224" y="48"/>
                    <a:pt x="223" y="49"/>
                  </a:cubicBezTo>
                  <a:cubicBezTo>
                    <a:pt x="222" y="52"/>
                    <a:pt x="220" y="53"/>
                    <a:pt x="218" y="54"/>
                  </a:cubicBezTo>
                  <a:cubicBezTo>
                    <a:pt x="218" y="50"/>
                    <a:pt x="216" y="48"/>
                    <a:pt x="214" y="47"/>
                  </a:cubicBezTo>
                  <a:cubicBezTo>
                    <a:pt x="214" y="47"/>
                    <a:pt x="214" y="47"/>
                    <a:pt x="214" y="47"/>
                  </a:cubicBezTo>
                  <a:cubicBezTo>
                    <a:pt x="211" y="42"/>
                    <a:pt x="208" y="38"/>
                    <a:pt x="204" y="34"/>
                  </a:cubicBezTo>
                  <a:cubicBezTo>
                    <a:pt x="200" y="33"/>
                    <a:pt x="197" y="34"/>
                    <a:pt x="195" y="33"/>
                  </a:cubicBezTo>
                  <a:cubicBezTo>
                    <a:pt x="194" y="29"/>
                    <a:pt x="195" y="26"/>
                    <a:pt x="196" y="22"/>
                  </a:cubicBezTo>
                  <a:cubicBezTo>
                    <a:pt x="197" y="19"/>
                    <a:pt x="196" y="16"/>
                    <a:pt x="196" y="14"/>
                  </a:cubicBezTo>
                  <a:cubicBezTo>
                    <a:pt x="198" y="11"/>
                    <a:pt x="200" y="9"/>
                    <a:pt x="201" y="7"/>
                  </a:cubicBezTo>
                  <a:cubicBezTo>
                    <a:pt x="201" y="6"/>
                    <a:pt x="202" y="4"/>
                    <a:pt x="202" y="2"/>
                  </a:cubicBezTo>
                  <a:cubicBezTo>
                    <a:pt x="202" y="2"/>
                    <a:pt x="202" y="1"/>
                    <a:pt x="202" y="0"/>
                  </a:cubicBezTo>
                  <a:close/>
                  <a:moveTo>
                    <a:pt x="0" y="70"/>
                  </a:moveTo>
                  <a:cubicBezTo>
                    <a:pt x="0" y="55"/>
                    <a:pt x="0" y="55"/>
                    <a:pt x="0" y="55"/>
                  </a:cubicBezTo>
                  <a:cubicBezTo>
                    <a:pt x="2" y="56"/>
                    <a:pt x="4" y="56"/>
                    <a:pt x="6" y="57"/>
                  </a:cubicBezTo>
                  <a:cubicBezTo>
                    <a:pt x="7" y="57"/>
                    <a:pt x="8" y="58"/>
                    <a:pt x="10" y="59"/>
                  </a:cubicBezTo>
                  <a:cubicBezTo>
                    <a:pt x="11" y="59"/>
                    <a:pt x="13" y="59"/>
                    <a:pt x="14" y="59"/>
                  </a:cubicBezTo>
                  <a:cubicBezTo>
                    <a:pt x="14" y="61"/>
                    <a:pt x="15" y="62"/>
                    <a:pt x="15" y="63"/>
                  </a:cubicBezTo>
                  <a:cubicBezTo>
                    <a:pt x="14" y="64"/>
                    <a:pt x="14" y="65"/>
                    <a:pt x="13" y="66"/>
                  </a:cubicBezTo>
                  <a:cubicBezTo>
                    <a:pt x="11" y="68"/>
                    <a:pt x="9" y="69"/>
                    <a:pt x="7" y="69"/>
                  </a:cubicBezTo>
                  <a:cubicBezTo>
                    <a:pt x="4" y="69"/>
                    <a:pt x="2" y="70"/>
                    <a:pt x="0" y="70"/>
                  </a:cubicBezTo>
                  <a:close/>
                  <a:moveTo>
                    <a:pt x="0" y="53"/>
                  </a:moveTo>
                  <a:cubicBezTo>
                    <a:pt x="0" y="39"/>
                    <a:pt x="0" y="39"/>
                    <a:pt x="0" y="39"/>
                  </a:cubicBezTo>
                  <a:cubicBezTo>
                    <a:pt x="1" y="39"/>
                    <a:pt x="1" y="39"/>
                    <a:pt x="2" y="39"/>
                  </a:cubicBezTo>
                  <a:cubicBezTo>
                    <a:pt x="4" y="39"/>
                    <a:pt x="5" y="40"/>
                    <a:pt x="7" y="40"/>
                  </a:cubicBezTo>
                  <a:cubicBezTo>
                    <a:pt x="8" y="42"/>
                    <a:pt x="10" y="43"/>
                    <a:pt x="12" y="45"/>
                  </a:cubicBezTo>
                  <a:cubicBezTo>
                    <a:pt x="14" y="45"/>
                    <a:pt x="16" y="46"/>
                    <a:pt x="21" y="45"/>
                  </a:cubicBezTo>
                  <a:cubicBezTo>
                    <a:pt x="25" y="42"/>
                    <a:pt x="29" y="36"/>
                    <a:pt x="33" y="33"/>
                  </a:cubicBezTo>
                  <a:cubicBezTo>
                    <a:pt x="33" y="32"/>
                    <a:pt x="33" y="31"/>
                    <a:pt x="33" y="29"/>
                  </a:cubicBezTo>
                  <a:cubicBezTo>
                    <a:pt x="34" y="29"/>
                    <a:pt x="35" y="29"/>
                    <a:pt x="37" y="29"/>
                  </a:cubicBezTo>
                  <a:cubicBezTo>
                    <a:pt x="37" y="30"/>
                    <a:pt x="38" y="30"/>
                    <a:pt x="38" y="31"/>
                  </a:cubicBezTo>
                  <a:cubicBezTo>
                    <a:pt x="40" y="32"/>
                    <a:pt x="44" y="34"/>
                    <a:pt x="48" y="36"/>
                  </a:cubicBezTo>
                  <a:cubicBezTo>
                    <a:pt x="49" y="36"/>
                    <a:pt x="50" y="36"/>
                    <a:pt x="51" y="36"/>
                  </a:cubicBezTo>
                  <a:cubicBezTo>
                    <a:pt x="53" y="35"/>
                    <a:pt x="55" y="34"/>
                    <a:pt x="58" y="33"/>
                  </a:cubicBezTo>
                  <a:cubicBezTo>
                    <a:pt x="61" y="30"/>
                    <a:pt x="63" y="29"/>
                    <a:pt x="68" y="26"/>
                  </a:cubicBezTo>
                  <a:cubicBezTo>
                    <a:pt x="68" y="25"/>
                    <a:pt x="69" y="25"/>
                    <a:pt x="70" y="24"/>
                  </a:cubicBezTo>
                  <a:cubicBezTo>
                    <a:pt x="73" y="20"/>
                    <a:pt x="75" y="19"/>
                    <a:pt x="80" y="18"/>
                  </a:cubicBezTo>
                  <a:cubicBezTo>
                    <a:pt x="82" y="18"/>
                    <a:pt x="84" y="18"/>
                    <a:pt x="87" y="18"/>
                  </a:cubicBezTo>
                  <a:cubicBezTo>
                    <a:pt x="93" y="15"/>
                    <a:pt x="94" y="12"/>
                    <a:pt x="101" y="12"/>
                  </a:cubicBezTo>
                  <a:cubicBezTo>
                    <a:pt x="102" y="14"/>
                    <a:pt x="103" y="16"/>
                    <a:pt x="105" y="18"/>
                  </a:cubicBezTo>
                  <a:cubicBezTo>
                    <a:pt x="106" y="19"/>
                    <a:pt x="107" y="20"/>
                    <a:pt x="108" y="21"/>
                  </a:cubicBezTo>
                  <a:cubicBezTo>
                    <a:pt x="106" y="24"/>
                    <a:pt x="104" y="27"/>
                    <a:pt x="102" y="32"/>
                  </a:cubicBezTo>
                  <a:cubicBezTo>
                    <a:pt x="102" y="33"/>
                    <a:pt x="102" y="35"/>
                    <a:pt x="102" y="36"/>
                  </a:cubicBezTo>
                  <a:cubicBezTo>
                    <a:pt x="103" y="37"/>
                    <a:pt x="105" y="37"/>
                    <a:pt x="108" y="37"/>
                  </a:cubicBezTo>
                  <a:cubicBezTo>
                    <a:pt x="108" y="39"/>
                    <a:pt x="109" y="40"/>
                    <a:pt x="109" y="42"/>
                  </a:cubicBezTo>
                  <a:cubicBezTo>
                    <a:pt x="110" y="43"/>
                    <a:pt x="110" y="43"/>
                    <a:pt x="111" y="44"/>
                  </a:cubicBezTo>
                  <a:cubicBezTo>
                    <a:pt x="113" y="44"/>
                    <a:pt x="116" y="43"/>
                    <a:pt x="119" y="43"/>
                  </a:cubicBezTo>
                  <a:cubicBezTo>
                    <a:pt x="121" y="45"/>
                    <a:pt x="121" y="49"/>
                    <a:pt x="121" y="54"/>
                  </a:cubicBezTo>
                  <a:cubicBezTo>
                    <a:pt x="121" y="55"/>
                    <a:pt x="120" y="56"/>
                    <a:pt x="118" y="57"/>
                  </a:cubicBezTo>
                  <a:cubicBezTo>
                    <a:pt x="118" y="58"/>
                    <a:pt x="116" y="58"/>
                    <a:pt x="115" y="58"/>
                  </a:cubicBezTo>
                  <a:cubicBezTo>
                    <a:pt x="115" y="61"/>
                    <a:pt x="115" y="64"/>
                    <a:pt x="114" y="66"/>
                  </a:cubicBezTo>
                  <a:cubicBezTo>
                    <a:pt x="114" y="68"/>
                    <a:pt x="113" y="69"/>
                    <a:pt x="112" y="71"/>
                  </a:cubicBezTo>
                  <a:cubicBezTo>
                    <a:pt x="111" y="71"/>
                    <a:pt x="109" y="72"/>
                    <a:pt x="109" y="74"/>
                  </a:cubicBezTo>
                  <a:cubicBezTo>
                    <a:pt x="105" y="74"/>
                    <a:pt x="102" y="83"/>
                    <a:pt x="99" y="85"/>
                  </a:cubicBezTo>
                  <a:cubicBezTo>
                    <a:pt x="99" y="86"/>
                    <a:pt x="96" y="87"/>
                    <a:pt x="96" y="87"/>
                  </a:cubicBezTo>
                  <a:cubicBezTo>
                    <a:pt x="94" y="89"/>
                    <a:pt x="91" y="91"/>
                    <a:pt x="90" y="92"/>
                  </a:cubicBezTo>
                  <a:cubicBezTo>
                    <a:pt x="90" y="93"/>
                    <a:pt x="90" y="93"/>
                    <a:pt x="90" y="93"/>
                  </a:cubicBezTo>
                  <a:cubicBezTo>
                    <a:pt x="89" y="93"/>
                    <a:pt x="89" y="93"/>
                    <a:pt x="89" y="93"/>
                  </a:cubicBezTo>
                  <a:cubicBezTo>
                    <a:pt x="89" y="94"/>
                    <a:pt x="89" y="94"/>
                    <a:pt x="89" y="94"/>
                  </a:cubicBezTo>
                  <a:cubicBezTo>
                    <a:pt x="87" y="94"/>
                    <a:pt x="85" y="97"/>
                    <a:pt x="84" y="99"/>
                  </a:cubicBezTo>
                  <a:cubicBezTo>
                    <a:pt x="83" y="101"/>
                    <a:pt x="82" y="103"/>
                    <a:pt x="81" y="105"/>
                  </a:cubicBezTo>
                  <a:cubicBezTo>
                    <a:pt x="77" y="106"/>
                    <a:pt x="75" y="107"/>
                    <a:pt x="73" y="109"/>
                  </a:cubicBezTo>
                  <a:cubicBezTo>
                    <a:pt x="71" y="109"/>
                    <a:pt x="71" y="109"/>
                    <a:pt x="70" y="109"/>
                  </a:cubicBezTo>
                  <a:cubicBezTo>
                    <a:pt x="70" y="108"/>
                    <a:pt x="70" y="107"/>
                    <a:pt x="70" y="106"/>
                  </a:cubicBezTo>
                  <a:cubicBezTo>
                    <a:pt x="69" y="106"/>
                    <a:pt x="69" y="105"/>
                    <a:pt x="68" y="105"/>
                  </a:cubicBezTo>
                  <a:cubicBezTo>
                    <a:pt x="66" y="105"/>
                    <a:pt x="66" y="104"/>
                    <a:pt x="65" y="104"/>
                  </a:cubicBezTo>
                  <a:cubicBezTo>
                    <a:pt x="64" y="100"/>
                    <a:pt x="62" y="100"/>
                    <a:pt x="60" y="101"/>
                  </a:cubicBezTo>
                  <a:cubicBezTo>
                    <a:pt x="59" y="103"/>
                    <a:pt x="59" y="104"/>
                    <a:pt x="59" y="105"/>
                  </a:cubicBezTo>
                  <a:cubicBezTo>
                    <a:pt x="55" y="106"/>
                    <a:pt x="51" y="106"/>
                    <a:pt x="47" y="106"/>
                  </a:cubicBezTo>
                  <a:cubicBezTo>
                    <a:pt x="45" y="106"/>
                    <a:pt x="42" y="105"/>
                    <a:pt x="39" y="105"/>
                  </a:cubicBezTo>
                  <a:cubicBezTo>
                    <a:pt x="37" y="104"/>
                    <a:pt x="36" y="104"/>
                    <a:pt x="34" y="104"/>
                  </a:cubicBezTo>
                  <a:cubicBezTo>
                    <a:pt x="32" y="102"/>
                    <a:pt x="31" y="101"/>
                    <a:pt x="29" y="99"/>
                  </a:cubicBezTo>
                  <a:cubicBezTo>
                    <a:pt x="29" y="97"/>
                    <a:pt x="28" y="96"/>
                    <a:pt x="27" y="95"/>
                  </a:cubicBezTo>
                  <a:cubicBezTo>
                    <a:pt x="27" y="95"/>
                    <a:pt x="27" y="95"/>
                    <a:pt x="27" y="95"/>
                  </a:cubicBezTo>
                  <a:cubicBezTo>
                    <a:pt x="25" y="91"/>
                    <a:pt x="27" y="90"/>
                    <a:pt x="28" y="87"/>
                  </a:cubicBezTo>
                  <a:cubicBezTo>
                    <a:pt x="28" y="86"/>
                    <a:pt x="28" y="84"/>
                    <a:pt x="28" y="83"/>
                  </a:cubicBezTo>
                  <a:cubicBezTo>
                    <a:pt x="27" y="82"/>
                    <a:pt x="25" y="81"/>
                    <a:pt x="24" y="80"/>
                  </a:cubicBezTo>
                  <a:cubicBezTo>
                    <a:pt x="24" y="79"/>
                    <a:pt x="24" y="79"/>
                    <a:pt x="24" y="79"/>
                  </a:cubicBezTo>
                  <a:cubicBezTo>
                    <a:pt x="17" y="79"/>
                    <a:pt x="13" y="79"/>
                    <a:pt x="9" y="78"/>
                  </a:cubicBezTo>
                  <a:cubicBezTo>
                    <a:pt x="8" y="78"/>
                    <a:pt x="7" y="77"/>
                    <a:pt x="5" y="77"/>
                  </a:cubicBezTo>
                  <a:cubicBezTo>
                    <a:pt x="5" y="74"/>
                    <a:pt x="4" y="73"/>
                    <a:pt x="4" y="71"/>
                  </a:cubicBezTo>
                  <a:cubicBezTo>
                    <a:pt x="5" y="71"/>
                    <a:pt x="7" y="71"/>
                    <a:pt x="9" y="71"/>
                  </a:cubicBezTo>
                  <a:cubicBezTo>
                    <a:pt x="11" y="71"/>
                    <a:pt x="13" y="68"/>
                    <a:pt x="15" y="67"/>
                  </a:cubicBezTo>
                  <a:cubicBezTo>
                    <a:pt x="17" y="63"/>
                    <a:pt x="17" y="60"/>
                    <a:pt x="15" y="58"/>
                  </a:cubicBezTo>
                  <a:cubicBezTo>
                    <a:pt x="14" y="58"/>
                    <a:pt x="12" y="58"/>
                    <a:pt x="11" y="58"/>
                  </a:cubicBezTo>
                  <a:cubicBezTo>
                    <a:pt x="7" y="55"/>
                    <a:pt x="4" y="54"/>
                    <a:pt x="0" y="53"/>
                  </a:cubicBezTo>
                  <a:close/>
                  <a:moveTo>
                    <a:pt x="89" y="131"/>
                  </a:moveTo>
                  <a:cubicBezTo>
                    <a:pt x="85" y="128"/>
                    <a:pt x="85" y="126"/>
                    <a:pt x="84" y="124"/>
                  </a:cubicBezTo>
                  <a:cubicBezTo>
                    <a:pt x="83" y="120"/>
                    <a:pt x="81" y="118"/>
                    <a:pt x="80" y="116"/>
                  </a:cubicBezTo>
                  <a:cubicBezTo>
                    <a:pt x="80" y="111"/>
                    <a:pt x="80" y="112"/>
                    <a:pt x="83" y="109"/>
                  </a:cubicBezTo>
                  <a:cubicBezTo>
                    <a:pt x="84" y="101"/>
                    <a:pt x="84" y="100"/>
                    <a:pt x="91" y="94"/>
                  </a:cubicBezTo>
                  <a:cubicBezTo>
                    <a:pt x="95" y="91"/>
                    <a:pt x="98" y="88"/>
                    <a:pt x="102" y="85"/>
                  </a:cubicBezTo>
                  <a:cubicBezTo>
                    <a:pt x="105" y="81"/>
                    <a:pt x="108" y="78"/>
                    <a:pt x="112" y="73"/>
                  </a:cubicBezTo>
                  <a:cubicBezTo>
                    <a:pt x="115" y="71"/>
                    <a:pt x="115" y="69"/>
                    <a:pt x="116" y="66"/>
                  </a:cubicBezTo>
                  <a:cubicBezTo>
                    <a:pt x="116" y="58"/>
                    <a:pt x="119" y="60"/>
                    <a:pt x="123" y="55"/>
                  </a:cubicBezTo>
                  <a:cubicBezTo>
                    <a:pt x="123" y="52"/>
                    <a:pt x="123" y="47"/>
                    <a:pt x="123" y="44"/>
                  </a:cubicBezTo>
                  <a:cubicBezTo>
                    <a:pt x="125" y="42"/>
                    <a:pt x="125" y="39"/>
                    <a:pt x="126" y="37"/>
                  </a:cubicBezTo>
                  <a:cubicBezTo>
                    <a:pt x="126" y="35"/>
                    <a:pt x="127" y="34"/>
                    <a:pt x="128" y="33"/>
                  </a:cubicBezTo>
                  <a:cubicBezTo>
                    <a:pt x="129" y="33"/>
                    <a:pt x="130" y="33"/>
                    <a:pt x="131" y="33"/>
                  </a:cubicBezTo>
                  <a:cubicBezTo>
                    <a:pt x="133" y="34"/>
                    <a:pt x="135" y="36"/>
                    <a:pt x="137" y="38"/>
                  </a:cubicBezTo>
                  <a:cubicBezTo>
                    <a:pt x="138" y="38"/>
                    <a:pt x="139" y="38"/>
                    <a:pt x="140" y="38"/>
                  </a:cubicBezTo>
                  <a:cubicBezTo>
                    <a:pt x="143" y="36"/>
                    <a:pt x="143" y="33"/>
                    <a:pt x="143" y="32"/>
                  </a:cubicBezTo>
                  <a:cubicBezTo>
                    <a:pt x="142" y="31"/>
                    <a:pt x="139" y="29"/>
                    <a:pt x="138" y="27"/>
                  </a:cubicBezTo>
                  <a:cubicBezTo>
                    <a:pt x="139" y="27"/>
                    <a:pt x="139" y="27"/>
                    <a:pt x="139" y="27"/>
                  </a:cubicBezTo>
                  <a:cubicBezTo>
                    <a:pt x="146" y="27"/>
                    <a:pt x="151" y="27"/>
                    <a:pt x="156" y="27"/>
                  </a:cubicBezTo>
                  <a:cubicBezTo>
                    <a:pt x="158" y="29"/>
                    <a:pt x="164" y="29"/>
                    <a:pt x="168" y="25"/>
                  </a:cubicBezTo>
                  <a:cubicBezTo>
                    <a:pt x="169" y="25"/>
                    <a:pt x="169" y="25"/>
                    <a:pt x="170" y="25"/>
                  </a:cubicBezTo>
                  <a:cubicBezTo>
                    <a:pt x="170" y="27"/>
                    <a:pt x="170" y="29"/>
                    <a:pt x="170" y="30"/>
                  </a:cubicBezTo>
                  <a:cubicBezTo>
                    <a:pt x="168" y="32"/>
                    <a:pt x="164" y="35"/>
                    <a:pt x="162" y="38"/>
                  </a:cubicBezTo>
                  <a:cubicBezTo>
                    <a:pt x="162" y="42"/>
                    <a:pt x="163" y="43"/>
                    <a:pt x="171" y="43"/>
                  </a:cubicBezTo>
                  <a:cubicBezTo>
                    <a:pt x="174" y="41"/>
                    <a:pt x="177" y="40"/>
                    <a:pt x="181" y="39"/>
                  </a:cubicBezTo>
                  <a:cubicBezTo>
                    <a:pt x="182" y="39"/>
                    <a:pt x="183" y="39"/>
                    <a:pt x="184" y="39"/>
                  </a:cubicBezTo>
                  <a:cubicBezTo>
                    <a:pt x="184" y="39"/>
                    <a:pt x="185" y="40"/>
                    <a:pt x="186" y="40"/>
                  </a:cubicBezTo>
                  <a:cubicBezTo>
                    <a:pt x="192" y="40"/>
                    <a:pt x="195" y="33"/>
                    <a:pt x="203" y="36"/>
                  </a:cubicBezTo>
                  <a:cubicBezTo>
                    <a:pt x="205" y="38"/>
                    <a:pt x="206" y="40"/>
                    <a:pt x="208" y="42"/>
                  </a:cubicBezTo>
                  <a:cubicBezTo>
                    <a:pt x="210" y="45"/>
                    <a:pt x="213" y="48"/>
                    <a:pt x="216" y="53"/>
                  </a:cubicBezTo>
                  <a:cubicBezTo>
                    <a:pt x="216" y="54"/>
                    <a:pt x="216" y="54"/>
                    <a:pt x="216" y="55"/>
                  </a:cubicBezTo>
                  <a:cubicBezTo>
                    <a:pt x="212" y="55"/>
                    <a:pt x="212" y="56"/>
                    <a:pt x="210" y="57"/>
                  </a:cubicBezTo>
                  <a:cubicBezTo>
                    <a:pt x="208" y="59"/>
                    <a:pt x="203" y="60"/>
                    <a:pt x="206" y="65"/>
                  </a:cubicBezTo>
                  <a:cubicBezTo>
                    <a:pt x="206" y="65"/>
                    <a:pt x="206" y="65"/>
                    <a:pt x="206" y="66"/>
                  </a:cubicBezTo>
                  <a:cubicBezTo>
                    <a:pt x="201" y="68"/>
                    <a:pt x="195" y="72"/>
                    <a:pt x="189" y="76"/>
                  </a:cubicBezTo>
                  <a:cubicBezTo>
                    <a:pt x="189" y="76"/>
                    <a:pt x="188" y="77"/>
                    <a:pt x="187" y="78"/>
                  </a:cubicBezTo>
                  <a:cubicBezTo>
                    <a:pt x="185" y="78"/>
                    <a:pt x="184" y="77"/>
                    <a:pt x="184" y="77"/>
                  </a:cubicBezTo>
                  <a:cubicBezTo>
                    <a:pt x="183" y="77"/>
                    <a:pt x="182" y="77"/>
                    <a:pt x="181" y="77"/>
                  </a:cubicBezTo>
                  <a:cubicBezTo>
                    <a:pt x="180" y="77"/>
                    <a:pt x="179" y="78"/>
                    <a:pt x="179" y="79"/>
                  </a:cubicBezTo>
                  <a:cubicBezTo>
                    <a:pt x="178" y="79"/>
                    <a:pt x="177" y="79"/>
                    <a:pt x="177" y="79"/>
                  </a:cubicBezTo>
                  <a:cubicBezTo>
                    <a:pt x="174" y="76"/>
                    <a:pt x="173" y="77"/>
                    <a:pt x="171" y="77"/>
                  </a:cubicBezTo>
                  <a:cubicBezTo>
                    <a:pt x="171" y="79"/>
                    <a:pt x="171" y="80"/>
                    <a:pt x="171" y="82"/>
                  </a:cubicBezTo>
                  <a:cubicBezTo>
                    <a:pt x="169" y="84"/>
                    <a:pt x="167" y="81"/>
                    <a:pt x="165" y="86"/>
                  </a:cubicBezTo>
                  <a:cubicBezTo>
                    <a:pt x="161" y="86"/>
                    <a:pt x="162" y="85"/>
                    <a:pt x="161" y="83"/>
                  </a:cubicBezTo>
                  <a:cubicBezTo>
                    <a:pt x="160" y="83"/>
                    <a:pt x="160" y="83"/>
                    <a:pt x="160" y="83"/>
                  </a:cubicBezTo>
                  <a:cubicBezTo>
                    <a:pt x="158" y="81"/>
                    <a:pt x="157" y="80"/>
                    <a:pt x="155" y="79"/>
                  </a:cubicBezTo>
                  <a:cubicBezTo>
                    <a:pt x="155" y="79"/>
                    <a:pt x="154" y="79"/>
                    <a:pt x="153" y="79"/>
                  </a:cubicBezTo>
                  <a:cubicBezTo>
                    <a:pt x="152" y="81"/>
                    <a:pt x="152" y="81"/>
                    <a:pt x="151" y="83"/>
                  </a:cubicBezTo>
                  <a:cubicBezTo>
                    <a:pt x="150" y="85"/>
                    <a:pt x="148" y="87"/>
                    <a:pt x="147" y="89"/>
                  </a:cubicBezTo>
                  <a:cubicBezTo>
                    <a:pt x="143" y="91"/>
                    <a:pt x="143" y="91"/>
                    <a:pt x="140" y="94"/>
                  </a:cubicBezTo>
                  <a:cubicBezTo>
                    <a:pt x="139" y="94"/>
                    <a:pt x="138" y="95"/>
                    <a:pt x="136" y="95"/>
                  </a:cubicBezTo>
                  <a:cubicBezTo>
                    <a:pt x="135" y="96"/>
                    <a:pt x="134" y="97"/>
                    <a:pt x="133" y="99"/>
                  </a:cubicBezTo>
                  <a:cubicBezTo>
                    <a:pt x="128" y="99"/>
                    <a:pt x="127" y="99"/>
                    <a:pt x="125" y="101"/>
                  </a:cubicBezTo>
                  <a:cubicBezTo>
                    <a:pt x="125" y="101"/>
                    <a:pt x="125" y="102"/>
                    <a:pt x="124" y="103"/>
                  </a:cubicBezTo>
                  <a:cubicBezTo>
                    <a:pt x="124" y="103"/>
                    <a:pt x="123" y="103"/>
                    <a:pt x="122" y="103"/>
                  </a:cubicBezTo>
                  <a:cubicBezTo>
                    <a:pt x="118" y="101"/>
                    <a:pt x="118" y="102"/>
                    <a:pt x="114" y="103"/>
                  </a:cubicBezTo>
                  <a:cubicBezTo>
                    <a:pt x="110" y="104"/>
                    <a:pt x="107" y="105"/>
                    <a:pt x="104" y="106"/>
                  </a:cubicBezTo>
                  <a:cubicBezTo>
                    <a:pt x="99" y="107"/>
                    <a:pt x="97" y="107"/>
                    <a:pt x="94" y="110"/>
                  </a:cubicBezTo>
                  <a:cubicBezTo>
                    <a:pt x="94" y="112"/>
                    <a:pt x="93" y="113"/>
                    <a:pt x="93" y="114"/>
                  </a:cubicBezTo>
                  <a:cubicBezTo>
                    <a:pt x="89" y="116"/>
                    <a:pt x="88" y="116"/>
                    <a:pt x="88" y="120"/>
                  </a:cubicBezTo>
                  <a:cubicBezTo>
                    <a:pt x="90" y="122"/>
                    <a:pt x="95" y="125"/>
                    <a:pt x="95" y="129"/>
                  </a:cubicBezTo>
                  <a:cubicBezTo>
                    <a:pt x="93" y="130"/>
                    <a:pt x="90" y="131"/>
                    <a:pt x="89" y="131"/>
                  </a:cubicBezTo>
                  <a:close/>
                  <a:moveTo>
                    <a:pt x="283" y="82"/>
                  </a:moveTo>
                  <a:cubicBezTo>
                    <a:pt x="281" y="79"/>
                    <a:pt x="280" y="77"/>
                    <a:pt x="278" y="74"/>
                  </a:cubicBezTo>
                  <a:cubicBezTo>
                    <a:pt x="277" y="73"/>
                    <a:pt x="276" y="73"/>
                    <a:pt x="275" y="73"/>
                  </a:cubicBezTo>
                  <a:cubicBezTo>
                    <a:pt x="274" y="69"/>
                    <a:pt x="272" y="66"/>
                    <a:pt x="271" y="65"/>
                  </a:cubicBezTo>
                  <a:cubicBezTo>
                    <a:pt x="270" y="64"/>
                    <a:pt x="270" y="63"/>
                    <a:pt x="270" y="61"/>
                  </a:cubicBezTo>
                  <a:cubicBezTo>
                    <a:pt x="271" y="58"/>
                    <a:pt x="272" y="55"/>
                    <a:pt x="272" y="52"/>
                  </a:cubicBezTo>
                  <a:cubicBezTo>
                    <a:pt x="270" y="44"/>
                    <a:pt x="273" y="43"/>
                    <a:pt x="276" y="39"/>
                  </a:cubicBezTo>
                  <a:cubicBezTo>
                    <a:pt x="276" y="37"/>
                    <a:pt x="276" y="35"/>
                    <a:pt x="277" y="33"/>
                  </a:cubicBezTo>
                  <a:cubicBezTo>
                    <a:pt x="279" y="26"/>
                    <a:pt x="280" y="23"/>
                    <a:pt x="284" y="19"/>
                  </a:cubicBezTo>
                  <a:cubicBezTo>
                    <a:pt x="286" y="17"/>
                    <a:pt x="288" y="16"/>
                    <a:pt x="291" y="14"/>
                  </a:cubicBezTo>
                  <a:cubicBezTo>
                    <a:pt x="293" y="14"/>
                    <a:pt x="294" y="14"/>
                    <a:pt x="296" y="14"/>
                  </a:cubicBezTo>
                  <a:cubicBezTo>
                    <a:pt x="296" y="15"/>
                    <a:pt x="298" y="19"/>
                    <a:pt x="297" y="21"/>
                  </a:cubicBezTo>
                  <a:cubicBezTo>
                    <a:pt x="294" y="26"/>
                    <a:pt x="296" y="36"/>
                    <a:pt x="296" y="44"/>
                  </a:cubicBezTo>
                  <a:cubicBezTo>
                    <a:pt x="294" y="49"/>
                    <a:pt x="291" y="56"/>
                    <a:pt x="287" y="61"/>
                  </a:cubicBezTo>
                  <a:cubicBezTo>
                    <a:pt x="287" y="62"/>
                    <a:pt x="287" y="63"/>
                    <a:pt x="286" y="64"/>
                  </a:cubicBezTo>
                  <a:cubicBezTo>
                    <a:pt x="286" y="69"/>
                    <a:pt x="285" y="76"/>
                    <a:pt x="285" y="81"/>
                  </a:cubicBezTo>
                  <a:cubicBezTo>
                    <a:pt x="284" y="81"/>
                    <a:pt x="283" y="82"/>
                    <a:pt x="283" y="82"/>
                  </a:cubicBezTo>
                  <a:close/>
                </a:path>
              </a:pathLst>
            </a:custGeom>
            <a:solidFill>
              <a:sysClr val="window" lastClr="FFFFFF">
                <a:lumMod val="95000"/>
              </a:sysClr>
            </a:solidFill>
            <a:ln w="12700" cap="flat" cmpd="sng" algn="ctr">
              <a:noFill/>
              <a:prstDash val="solid"/>
              <a:miter lim="800000"/>
            </a:ln>
            <a:effectLst>
              <a:outerShdw blurRad="317500" sx="98000" sy="98000" algn="ctr" rotWithShape="0">
                <a:prstClr val="black">
                  <a:alpha val="20000"/>
                </a:prstClr>
              </a:outerShdw>
            </a:effectLst>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Century Gothic"/>
                <a:ea typeface="微软雅黑"/>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55" name="Freeform 72">
              <a:extLst>
                <a:ext uri="{FF2B5EF4-FFF2-40B4-BE49-F238E27FC236}">
                  <a16:creationId xmlns:a16="http://schemas.microsoft.com/office/drawing/2014/main" id="{B762021C-36D9-4AC5-B081-4828C0CE4383}"/>
                </a:ext>
              </a:extLst>
            </p:cNvPr>
            <p:cNvSpPr>
              <a:spLocks/>
            </p:cNvSpPr>
            <p:nvPr/>
          </p:nvSpPr>
          <p:spPr bwMode="auto">
            <a:xfrm>
              <a:off x="4352925" y="3043237"/>
              <a:ext cx="514350" cy="819150"/>
            </a:xfrm>
            <a:custGeom>
              <a:avLst/>
              <a:gdLst>
                <a:gd name="T0" fmla="*/ 2147483647 w 273"/>
                <a:gd name="T1" fmla="*/ 2147483647 h 447"/>
                <a:gd name="T2" fmla="*/ 2147483647 w 273"/>
                <a:gd name="T3" fmla="*/ 2147483647 h 447"/>
                <a:gd name="T4" fmla="*/ 2147483647 w 273"/>
                <a:gd name="T5" fmla="*/ 2147483647 h 447"/>
                <a:gd name="T6" fmla="*/ 2147483647 w 273"/>
                <a:gd name="T7" fmla="*/ 2147483647 h 447"/>
                <a:gd name="T8" fmla="*/ 2147483647 w 273"/>
                <a:gd name="T9" fmla="*/ 0 h 447"/>
                <a:gd name="T10" fmla="*/ 0 60000 65536"/>
                <a:gd name="T11" fmla="*/ 0 60000 65536"/>
                <a:gd name="T12" fmla="*/ 0 60000 65536"/>
                <a:gd name="T13" fmla="*/ 0 60000 65536"/>
                <a:gd name="T14" fmla="*/ 0 60000 65536"/>
                <a:gd name="T15" fmla="*/ 0 w 273"/>
                <a:gd name="T16" fmla="*/ 0 h 447"/>
                <a:gd name="T17" fmla="*/ 273 w 273"/>
                <a:gd name="T18" fmla="*/ 447 h 447"/>
              </a:gdLst>
              <a:ahLst/>
              <a:cxnLst>
                <a:cxn ang="T10">
                  <a:pos x="T0" y="T1"/>
                </a:cxn>
                <a:cxn ang="T11">
                  <a:pos x="T2" y="T3"/>
                </a:cxn>
                <a:cxn ang="T12">
                  <a:pos x="T4" y="T5"/>
                </a:cxn>
                <a:cxn ang="T13">
                  <a:pos x="T6" y="T7"/>
                </a:cxn>
                <a:cxn ang="T14">
                  <a:pos x="T8" y="T9"/>
                </a:cxn>
              </a:cxnLst>
              <a:rect l="T15" t="T16" r="T17" b="T18"/>
              <a:pathLst>
                <a:path w="273" h="447">
                  <a:moveTo>
                    <a:pt x="25" y="168"/>
                  </a:moveTo>
                  <a:cubicBezTo>
                    <a:pt x="85" y="287"/>
                    <a:pt x="11" y="300"/>
                    <a:pt x="5" y="359"/>
                  </a:cubicBezTo>
                  <a:cubicBezTo>
                    <a:pt x="0" y="380"/>
                    <a:pt x="15" y="447"/>
                    <a:pt x="110" y="415"/>
                  </a:cubicBezTo>
                  <a:cubicBezTo>
                    <a:pt x="237" y="320"/>
                    <a:pt x="208" y="234"/>
                    <a:pt x="218" y="147"/>
                  </a:cubicBezTo>
                  <a:cubicBezTo>
                    <a:pt x="233" y="68"/>
                    <a:pt x="273" y="78"/>
                    <a:pt x="262" y="0"/>
                  </a:cubicBezTo>
                </a:path>
              </a:pathLst>
            </a:custGeom>
            <a:noFill/>
            <a:ln w="12700">
              <a:solidFill>
                <a:sysClr val="window" lastClr="FFFFFF">
                  <a:lumMod val="85000"/>
                </a:sysClr>
              </a:solidFill>
              <a:miter lim="800000"/>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ts val="2200"/>
                </a:lnSpc>
                <a:spcBef>
                  <a:spcPts val="0"/>
                </a:spcBef>
                <a:spcAft>
                  <a:spcPts val="0"/>
                </a:spcAft>
                <a:buClrTx/>
                <a:buSzTx/>
                <a:buFontTx/>
                <a:buNone/>
                <a:tabLst/>
                <a:defRPr sz="1000"/>
              </a:pPr>
              <a:endParaRPr kumimoji="0" lang="zh-CN" altLang="en-US" sz="1800" b="0" i="0" u="none" strike="noStrike" kern="0" cap="none" spc="0" normalizeH="0" baseline="0" noProof="0">
                <a:ln>
                  <a:noFill/>
                </a:ln>
                <a:solidFill>
                  <a:srgbClr val="000000"/>
                </a:solidFill>
                <a:effectLst/>
                <a:uLnTx/>
                <a:uFillTx/>
                <a:latin typeface="宋体"/>
                <a:ea typeface="微软雅黑"/>
                <a:cs typeface="+mn-cs"/>
              </a:endParaRPr>
            </a:p>
            <a:p>
              <a:pPr marL="0" marR="0" lvl="0" indent="0" defTabSz="914400" eaLnBrk="1" fontAlgn="auto" latinLnBrk="0" hangingPunct="1">
                <a:lnSpc>
                  <a:spcPts val="2200"/>
                </a:lnSpc>
                <a:spcBef>
                  <a:spcPts val="0"/>
                </a:spcBef>
                <a:spcAft>
                  <a:spcPts val="0"/>
                </a:spcAft>
                <a:buClrTx/>
                <a:buSzTx/>
                <a:buFontTx/>
                <a:buNone/>
                <a:tabLst/>
                <a:defRPr sz="1000"/>
              </a:pPr>
              <a:endParaRPr kumimoji="0" lang="zh-CN" altLang="en-US" sz="1800" b="0" i="0" u="none" strike="noStrike" kern="0" cap="none" spc="0" normalizeH="0" baseline="0" noProof="0">
                <a:ln>
                  <a:noFill/>
                </a:ln>
                <a:solidFill>
                  <a:srgbClr val="000000"/>
                </a:solidFill>
                <a:effectLst/>
                <a:uLnTx/>
                <a:uFillTx/>
                <a:latin typeface="宋体"/>
                <a:ea typeface="微软雅黑"/>
                <a:cs typeface="+mn-cs"/>
              </a:endParaRPr>
            </a:p>
          </p:txBody>
        </p:sp>
        <p:sp>
          <p:nvSpPr>
            <p:cNvPr id="56" name="Freeform 70">
              <a:extLst>
                <a:ext uri="{FF2B5EF4-FFF2-40B4-BE49-F238E27FC236}">
                  <a16:creationId xmlns:a16="http://schemas.microsoft.com/office/drawing/2014/main" id="{CE49D150-3488-45B8-9588-DB262B8ECC2E}"/>
                </a:ext>
              </a:extLst>
            </p:cNvPr>
            <p:cNvSpPr>
              <a:spLocks/>
            </p:cNvSpPr>
            <p:nvPr/>
          </p:nvSpPr>
          <p:spPr bwMode="auto">
            <a:xfrm>
              <a:off x="4267200" y="2995612"/>
              <a:ext cx="609600" cy="847725"/>
            </a:xfrm>
            <a:custGeom>
              <a:avLst/>
              <a:gdLst>
                <a:gd name="T0" fmla="*/ 0 w 544"/>
                <a:gd name="T1" fmla="*/ 0 h 759"/>
                <a:gd name="T2" fmla="*/ 2147483647 w 544"/>
                <a:gd name="T3" fmla="*/ 0 h 759"/>
                <a:gd name="T4" fmla="*/ 2147483647 w 544"/>
                <a:gd name="T5" fmla="*/ 2147483647 h 759"/>
                <a:gd name="T6" fmla="*/ 0 w 544"/>
                <a:gd name="T7" fmla="*/ 2147483647 h 759"/>
                <a:gd name="T8" fmla="*/ 0 w 544"/>
                <a:gd name="T9" fmla="*/ 0 h 759"/>
                <a:gd name="T10" fmla="*/ 0 w 544"/>
                <a:gd name="T11" fmla="*/ 0 h 759"/>
                <a:gd name="T12" fmla="*/ 0 60000 65536"/>
                <a:gd name="T13" fmla="*/ 0 60000 65536"/>
                <a:gd name="T14" fmla="*/ 0 60000 65536"/>
                <a:gd name="T15" fmla="*/ 0 60000 65536"/>
                <a:gd name="T16" fmla="*/ 0 60000 65536"/>
                <a:gd name="T17" fmla="*/ 0 60000 65536"/>
                <a:gd name="T18" fmla="*/ 0 w 544"/>
                <a:gd name="T19" fmla="*/ 0 h 759"/>
                <a:gd name="T20" fmla="*/ 544 w 544"/>
                <a:gd name="T21" fmla="*/ 759 h 759"/>
              </a:gdLst>
              <a:ahLst/>
              <a:cxnLst>
                <a:cxn ang="T12">
                  <a:pos x="T0" y="T1"/>
                </a:cxn>
                <a:cxn ang="T13">
                  <a:pos x="T2" y="T3"/>
                </a:cxn>
                <a:cxn ang="T14">
                  <a:pos x="T4" y="T5"/>
                </a:cxn>
                <a:cxn ang="T15">
                  <a:pos x="T6" y="T7"/>
                </a:cxn>
                <a:cxn ang="T16">
                  <a:pos x="T8" y="T9"/>
                </a:cxn>
                <a:cxn ang="T17">
                  <a:pos x="T10" y="T11"/>
                </a:cxn>
              </a:cxnLst>
              <a:rect l="T18" t="T19" r="T20" b="T21"/>
              <a:pathLst>
                <a:path w="544" h="759">
                  <a:moveTo>
                    <a:pt x="0" y="0"/>
                  </a:moveTo>
                  <a:lnTo>
                    <a:pt x="544" y="0"/>
                  </a:lnTo>
                  <a:lnTo>
                    <a:pt x="544" y="759"/>
                  </a:lnTo>
                  <a:lnTo>
                    <a:pt x="0" y="759"/>
                  </a:lnTo>
                  <a:lnTo>
                    <a:pt x="0" y="0"/>
                  </a:lnTo>
                  <a:close/>
                </a:path>
              </a:pathLst>
            </a:custGeom>
            <a:noFill/>
            <a:ln w="12700">
              <a:solidFill>
                <a:sysClr val="window" lastClr="FFFFFF">
                  <a:lumMod val="75000"/>
                </a:sysClr>
              </a:solidFill>
              <a:miter lim="800000"/>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ts val="2200"/>
                </a:lnSpc>
                <a:spcBef>
                  <a:spcPts val="0"/>
                </a:spcBef>
                <a:spcAft>
                  <a:spcPts val="0"/>
                </a:spcAft>
                <a:buClrTx/>
                <a:buSzTx/>
                <a:buFontTx/>
                <a:buNone/>
                <a:tabLst/>
                <a:defRPr sz="1000"/>
              </a:pPr>
              <a:endParaRPr kumimoji="0" lang="zh-CN" altLang="en-US" sz="1800" b="0" i="0" u="none" strike="noStrike" kern="0" cap="none" spc="0" normalizeH="0" baseline="0" noProof="0">
                <a:ln>
                  <a:noFill/>
                </a:ln>
                <a:solidFill>
                  <a:srgbClr val="000000"/>
                </a:solidFill>
                <a:effectLst/>
                <a:uLnTx/>
                <a:uFillTx/>
                <a:latin typeface="宋体"/>
                <a:ea typeface="微软雅黑"/>
                <a:cs typeface="+mn-cs"/>
              </a:endParaRPr>
            </a:p>
            <a:p>
              <a:pPr marL="0" marR="0" lvl="0" indent="0" defTabSz="914400" eaLnBrk="1" fontAlgn="auto" latinLnBrk="0" hangingPunct="1">
                <a:lnSpc>
                  <a:spcPts val="2200"/>
                </a:lnSpc>
                <a:spcBef>
                  <a:spcPts val="0"/>
                </a:spcBef>
                <a:spcAft>
                  <a:spcPts val="0"/>
                </a:spcAft>
                <a:buClrTx/>
                <a:buSzTx/>
                <a:buFontTx/>
                <a:buNone/>
                <a:tabLst/>
                <a:defRPr sz="1000"/>
              </a:pPr>
              <a:endParaRPr kumimoji="0" lang="zh-CN" altLang="en-US" sz="1800" b="0" i="0" u="none" strike="noStrike" kern="0" cap="none" spc="0" normalizeH="0" baseline="0" noProof="0">
                <a:ln>
                  <a:noFill/>
                </a:ln>
                <a:solidFill>
                  <a:srgbClr val="000000"/>
                </a:solidFill>
                <a:effectLst/>
                <a:uLnTx/>
                <a:uFillTx/>
                <a:latin typeface="宋体"/>
                <a:ea typeface="微软雅黑"/>
                <a:cs typeface="+mn-cs"/>
              </a:endParaRPr>
            </a:p>
          </p:txBody>
        </p:sp>
      </p:grpSp>
      <p:grpSp>
        <p:nvGrpSpPr>
          <p:cNvPr id="57" name="组合 56">
            <a:extLst>
              <a:ext uri="{FF2B5EF4-FFF2-40B4-BE49-F238E27FC236}">
                <a16:creationId xmlns:a16="http://schemas.microsoft.com/office/drawing/2014/main" id="{2767C440-F0CE-463F-B9C4-75A8886DFF1B}"/>
              </a:ext>
            </a:extLst>
          </p:cNvPr>
          <p:cNvGrpSpPr/>
          <p:nvPr/>
        </p:nvGrpSpPr>
        <p:grpSpPr>
          <a:xfrm>
            <a:off x="730754" y="3065534"/>
            <a:ext cx="4370952" cy="1086087"/>
            <a:chOff x="730754" y="1879324"/>
            <a:chExt cx="4370952" cy="1086087"/>
          </a:xfrm>
        </p:grpSpPr>
        <p:sp>
          <p:nvSpPr>
            <p:cNvPr id="58" name="矩形 57">
              <a:extLst>
                <a:ext uri="{FF2B5EF4-FFF2-40B4-BE49-F238E27FC236}">
                  <a16:creationId xmlns:a16="http://schemas.microsoft.com/office/drawing/2014/main" id="{A196770B-B4A5-4B5A-B989-9791D6F342AE}"/>
                </a:ext>
              </a:extLst>
            </p:cNvPr>
            <p:cNvSpPr/>
            <p:nvPr/>
          </p:nvSpPr>
          <p:spPr>
            <a:xfrm>
              <a:off x="730754" y="1879324"/>
              <a:ext cx="764671" cy="396583"/>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E7E6E6">
                      <a:lumMod val="50000"/>
                    </a:srgbClr>
                  </a:solidFill>
                  <a:effectLst/>
                  <a:uLnTx/>
                  <a:uFillTx/>
                  <a:latin typeface="微软雅黑"/>
                  <a:ea typeface="微软雅黑"/>
                </a:rPr>
                <a:t>湖北</a:t>
              </a:r>
            </a:p>
          </p:txBody>
        </p:sp>
        <p:sp>
          <p:nvSpPr>
            <p:cNvPr id="59" name="矩形 58">
              <a:extLst>
                <a:ext uri="{FF2B5EF4-FFF2-40B4-BE49-F238E27FC236}">
                  <a16:creationId xmlns:a16="http://schemas.microsoft.com/office/drawing/2014/main" id="{192AEA1E-685D-47F6-B0A9-F9C61D13E18E}"/>
                </a:ext>
              </a:extLst>
            </p:cNvPr>
            <p:cNvSpPr/>
            <p:nvPr/>
          </p:nvSpPr>
          <p:spPr>
            <a:xfrm>
              <a:off x="730754" y="2307154"/>
              <a:ext cx="4370952" cy="658257"/>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请输入文字请输入文字请输入文字请输入文字</a:t>
              </a:r>
            </a:p>
            <a:p>
              <a:pPr>
                <a:lnSpc>
                  <a:spcPct val="120000"/>
                </a:lnSpc>
              </a:pPr>
              <a:r>
                <a:rPr lang="zh-CN" altLang="en-US" sz="1600" dirty="0">
                  <a:solidFill>
                    <a:srgbClr val="E7E6E6">
                      <a:lumMod val="50000"/>
                    </a:srgbClr>
                  </a:solidFill>
                  <a:latin typeface="微软雅黑"/>
                  <a:ea typeface="微软雅黑"/>
                </a:rPr>
                <a:t>请输入文字请输入文字</a:t>
              </a:r>
            </a:p>
          </p:txBody>
        </p:sp>
        <p:cxnSp>
          <p:nvCxnSpPr>
            <p:cNvPr id="60" name="直接连接符 59">
              <a:extLst>
                <a:ext uri="{FF2B5EF4-FFF2-40B4-BE49-F238E27FC236}">
                  <a16:creationId xmlns:a16="http://schemas.microsoft.com/office/drawing/2014/main" id="{6529F047-B92A-4AAC-B61E-C31034234C47}"/>
                </a:ext>
              </a:extLst>
            </p:cNvPr>
            <p:cNvCxnSpPr>
              <a:cxnSpLocks/>
            </p:cNvCxnSpPr>
            <p:nvPr/>
          </p:nvCxnSpPr>
          <p:spPr>
            <a:xfrm>
              <a:off x="842762" y="2300048"/>
              <a:ext cx="271463" cy="0"/>
            </a:xfrm>
            <a:prstGeom prst="line">
              <a:avLst/>
            </a:prstGeom>
            <a:noFill/>
            <a:ln w="19050" cap="rnd" cmpd="sng" algn="ctr">
              <a:solidFill>
                <a:sysClr val="windowText" lastClr="000000">
                  <a:lumMod val="50000"/>
                  <a:lumOff val="50000"/>
                </a:sysClr>
              </a:solidFill>
              <a:prstDash val="solid"/>
              <a:miter lim="800000"/>
            </a:ln>
            <a:effectLst/>
          </p:spPr>
        </p:cxnSp>
      </p:grpSp>
      <p:grpSp>
        <p:nvGrpSpPr>
          <p:cNvPr id="61" name="组合 60">
            <a:extLst>
              <a:ext uri="{FF2B5EF4-FFF2-40B4-BE49-F238E27FC236}">
                <a16:creationId xmlns:a16="http://schemas.microsoft.com/office/drawing/2014/main" id="{68656B06-D317-431D-B8B8-C3DADAE620FE}"/>
              </a:ext>
            </a:extLst>
          </p:cNvPr>
          <p:cNvGrpSpPr/>
          <p:nvPr/>
        </p:nvGrpSpPr>
        <p:grpSpPr>
          <a:xfrm>
            <a:off x="730754" y="4594296"/>
            <a:ext cx="4370952" cy="1086087"/>
            <a:chOff x="730754" y="1879324"/>
            <a:chExt cx="4370952" cy="1086087"/>
          </a:xfrm>
        </p:grpSpPr>
        <p:sp>
          <p:nvSpPr>
            <p:cNvPr id="62" name="矩形 61">
              <a:extLst>
                <a:ext uri="{FF2B5EF4-FFF2-40B4-BE49-F238E27FC236}">
                  <a16:creationId xmlns:a16="http://schemas.microsoft.com/office/drawing/2014/main" id="{15BB3EEE-77EB-4C8F-B344-AE93A7E91D1B}"/>
                </a:ext>
              </a:extLst>
            </p:cNvPr>
            <p:cNvSpPr/>
            <p:nvPr/>
          </p:nvSpPr>
          <p:spPr>
            <a:xfrm>
              <a:off x="730754" y="1879324"/>
              <a:ext cx="764671" cy="396583"/>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E7E6E6">
                      <a:lumMod val="50000"/>
                    </a:srgbClr>
                  </a:solidFill>
                  <a:effectLst/>
                  <a:uLnTx/>
                  <a:uFillTx/>
                  <a:latin typeface="微软雅黑"/>
                  <a:ea typeface="微软雅黑"/>
                </a:rPr>
                <a:t>广东</a:t>
              </a:r>
            </a:p>
          </p:txBody>
        </p:sp>
        <p:sp>
          <p:nvSpPr>
            <p:cNvPr id="63" name="矩形 62">
              <a:extLst>
                <a:ext uri="{FF2B5EF4-FFF2-40B4-BE49-F238E27FC236}">
                  <a16:creationId xmlns:a16="http://schemas.microsoft.com/office/drawing/2014/main" id="{5202C947-2E80-4EFC-AF41-EA6236C7C279}"/>
                </a:ext>
              </a:extLst>
            </p:cNvPr>
            <p:cNvSpPr/>
            <p:nvPr/>
          </p:nvSpPr>
          <p:spPr>
            <a:xfrm>
              <a:off x="730754" y="2307154"/>
              <a:ext cx="4370952" cy="658257"/>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请输入文字请输入文字请输入文字请输入文字</a:t>
              </a:r>
            </a:p>
            <a:p>
              <a:pPr>
                <a:lnSpc>
                  <a:spcPct val="120000"/>
                </a:lnSpc>
              </a:pPr>
              <a:r>
                <a:rPr lang="zh-CN" altLang="en-US" sz="1600" dirty="0">
                  <a:solidFill>
                    <a:srgbClr val="E7E6E6">
                      <a:lumMod val="50000"/>
                    </a:srgbClr>
                  </a:solidFill>
                  <a:latin typeface="微软雅黑"/>
                  <a:ea typeface="微软雅黑"/>
                </a:rPr>
                <a:t>请输入文字请输入文字</a:t>
              </a:r>
            </a:p>
          </p:txBody>
        </p:sp>
        <p:cxnSp>
          <p:nvCxnSpPr>
            <p:cNvPr id="64" name="直接连接符 63">
              <a:extLst>
                <a:ext uri="{FF2B5EF4-FFF2-40B4-BE49-F238E27FC236}">
                  <a16:creationId xmlns:a16="http://schemas.microsoft.com/office/drawing/2014/main" id="{20C1E7C7-6B23-49F0-BF11-D7C8CE40D4D0}"/>
                </a:ext>
              </a:extLst>
            </p:cNvPr>
            <p:cNvCxnSpPr>
              <a:cxnSpLocks/>
            </p:cNvCxnSpPr>
            <p:nvPr/>
          </p:nvCxnSpPr>
          <p:spPr>
            <a:xfrm>
              <a:off x="842762" y="2300048"/>
              <a:ext cx="271463" cy="0"/>
            </a:xfrm>
            <a:prstGeom prst="line">
              <a:avLst/>
            </a:prstGeom>
            <a:noFill/>
            <a:ln w="19050" cap="rnd" cmpd="sng" algn="ctr">
              <a:solidFill>
                <a:sysClr val="windowText" lastClr="000000">
                  <a:lumMod val="50000"/>
                  <a:lumOff val="50000"/>
                </a:sysClr>
              </a:solidFill>
              <a:prstDash val="solid"/>
              <a:miter lim="800000"/>
            </a:ln>
            <a:effectLst/>
          </p:spPr>
        </p:cxnSp>
      </p:grpSp>
      <p:sp>
        <p:nvSpPr>
          <p:cNvPr id="65" name="矩形 64">
            <a:extLst>
              <a:ext uri="{FF2B5EF4-FFF2-40B4-BE49-F238E27FC236}">
                <a16:creationId xmlns:a16="http://schemas.microsoft.com/office/drawing/2014/main" id="{9E947947-E91C-4BC4-8CEE-AE90251A8779}"/>
              </a:ext>
            </a:extLst>
          </p:cNvPr>
          <p:cNvSpPr/>
          <p:nvPr/>
        </p:nvSpPr>
        <p:spPr>
          <a:xfrm>
            <a:off x="730754" y="1536771"/>
            <a:ext cx="764671" cy="396583"/>
          </a:xfrm>
          <a:prstGeom prst="rect">
            <a:avLst/>
          </a:prstGeom>
        </p:spPr>
        <p:txBody>
          <a:bodyPr wrap="square">
            <a:spAutoFit/>
          </a:bodyPr>
          <a:lstStyle/>
          <a:p>
            <a:pPr>
              <a:lnSpc>
                <a:spcPct val="120000"/>
              </a:lnSpc>
            </a:pPr>
            <a:r>
              <a:rPr lang="zh-CN" altLang="en-US" b="1" dirty="0">
                <a:solidFill>
                  <a:srgbClr val="E7E6E6">
                    <a:lumMod val="50000"/>
                  </a:srgbClr>
                </a:solidFill>
                <a:latin typeface="微软雅黑"/>
                <a:ea typeface="微软雅黑"/>
              </a:rPr>
              <a:t>辽宁</a:t>
            </a:r>
          </a:p>
        </p:txBody>
      </p:sp>
      <p:sp>
        <p:nvSpPr>
          <p:cNvPr id="66" name="矩形 65">
            <a:extLst>
              <a:ext uri="{FF2B5EF4-FFF2-40B4-BE49-F238E27FC236}">
                <a16:creationId xmlns:a16="http://schemas.microsoft.com/office/drawing/2014/main" id="{34DC195A-79A0-4513-B1A1-5441AAAFECDD}"/>
              </a:ext>
            </a:extLst>
          </p:cNvPr>
          <p:cNvSpPr/>
          <p:nvPr/>
        </p:nvSpPr>
        <p:spPr>
          <a:xfrm>
            <a:off x="730754" y="1964601"/>
            <a:ext cx="4370952" cy="658257"/>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请输入文字请输入文字请输入文字请输入文字</a:t>
            </a:r>
          </a:p>
          <a:p>
            <a:pPr>
              <a:lnSpc>
                <a:spcPct val="120000"/>
              </a:lnSpc>
            </a:pPr>
            <a:r>
              <a:rPr lang="zh-CN" altLang="en-US" sz="1600" dirty="0">
                <a:solidFill>
                  <a:srgbClr val="E7E6E6">
                    <a:lumMod val="50000"/>
                  </a:srgbClr>
                </a:solidFill>
                <a:latin typeface="微软雅黑"/>
                <a:ea typeface="微软雅黑"/>
              </a:rPr>
              <a:t>请输入文字请输入文字</a:t>
            </a:r>
          </a:p>
        </p:txBody>
      </p:sp>
      <p:cxnSp>
        <p:nvCxnSpPr>
          <p:cNvPr id="67" name="直接连接符 66">
            <a:extLst>
              <a:ext uri="{FF2B5EF4-FFF2-40B4-BE49-F238E27FC236}">
                <a16:creationId xmlns:a16="http://schemas.microsoft.com/office/drawing/2014/main" id="{9C236375-BC3A-43B7-BF59-B950E39A0DEA}"/>
              </a:ext>
            </a:extLst>
          </p:cNvPr>
          <p:cNvCxnSpPr>
            <a:cxnSpLocks/>
          </p:cNvCxnSpPr>
          <p:nvPr/>
        </p:nvCxnSpPr>
        <p:spPr>
          <a:xfrm>
            <a:off x="842762" y="1957495"/>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68" name="矩形 67">
            <a:extLst>
              <a:ext uri="{FF2B5EF4-FFF2-40B4-BE49-F238E27FC236}">
                <a16:creationId xmlns:a16="http://schemas.microsoft.com/office/drawing/2014/main" id="{37E98216-03C6-4CD3-881D-3544EF97F387}"/>
              </a:ext>
            </a:extLst>
          </p:cNvPr>
          <p:cNvSpPr/>
          <p:nvPr/>
        </p:nvSpPr>
        <p:spPr>
          <a:xfrm>
            <a:off x="1483820" y="1392561"/>
            <a:ext cx="1418118" cy="626518"/>
          </a:xfrm>
          <a:prstGeom prst="rect">
            <a:avLst/>
          </a:prstGeom>
        </p:spPr>
        <p:txBody>
          <a:bodyPr wrap="square">
            <a:spAutoFit/>
          </a:bodyPr>
          <a:lstStyle/>
          <a:p>
            <a:pPr>
              <a:lnSpc>
                <a:spcPct val="120000"/>
              </a:lnSpc>
            </a:pPr>
            <a:r>
              <a:rPr lang="en-US" altLang="zh-CN" sz="3200" dirty="0">
                <a:solidFill>
                  <a:srgbClr val="005197"/>
                </a:solidFill>
                <a:latin typeface="Century Gothic"/>
                <a:ea typeface="微软雅黑"/>
              </a:rPr>
              <a:t>40%</a:t>
            </a:r>
            <a:endParaRPr lang="zh-CN" altLang="en-US" sz="3200" dirty="0">
              <a:solidFill>
                <a:srgbClr val="005197"/>
              </a:solidFill>
              <a:latin typeface="Century Gothic"/>
              <a:ea typeface="微软雅黑"/>
            </a:endParaRPr>
          </a:p>
        </p:txBody>
      </p:sp>
      <p:cxnSp>
        <p:nvCxnSpPr>
          <p:cNvPr id="69" name="直接连接符 68">
            <a:extLst>
              <a:ext uri="{FF2B5EF4-FFF2-40B4-BE49-F238E27FC236}">
                <a16:creationId xmlns:a16="http://schemas.microsoft.com/office/drawing/2014/main" id="{D6F9B730-890C-44C5-89EC-1A568E3850C8}"/>
              </a:ext>
            </a:extLst>
          </p:cNvPr>
          <p:cNvCxnSpPr/>
          <p:nvPr/>
        </p:nvCxnSpPr>
        <p:spPr>
          <a:xfrm flipH="1">
            <a:off x="1379220" y="1536771"/>
            <a:ext cx="116205" cy="240941"/>
          </a:xfrm>
          <a:prstGeom prst="line">
            <a:avLst/>
          </a:prstGeom>
          <a:noFill/>
          <a:ln w="6350" cap="flat" cmpd="sng" algn="ctr">
            <a:solidFill>
              <a:srgbClr val="005197"/>
            </a:solidFill>
            <a:prstDash val="solid"/>
            <a:miter lim="800000"/>
          </a:ln>
          <a:effectLst/>
        </p:spPr>
      </p:cxnSp>
      <p:cxnSp>
        <p:nvCxnSpPr>
          <p:cNvPr id="70" name="直接连接符 69">
            <a:extLst>
              <a:ext uri="{FF2B5EF4-FFF2-40B4-BE49-F238E27FC236}">
                <a16:creationId xmlns:a16="http://schemas.microsoft.com/office/drawing/2014/main" id="{315FE851-87A1-467E-A78F-447C5B839BF9}"/>
              </a:ext>
            </a:extLst>
          </p:cNvPr>
          <p:cNvCxnSpPr/>
          <p:nvPr/>
        </p:nvCxnSpPr>
        <p:spPr>
          <a:xfrm flipH="1">
            <a:off x="1371600" y="1696791"/>
            <a:ext cx="116205" cy="240941"/>
          </a:xfrm>
          <a:prstGeom prst="line">
            <a:avLst/>
          </a:prstGeom>
          <a:noFill/>
          <a:ln w="6350" cap="flat" cmpd="sng" algn="ctr">
            <a:solidFill>
              <a:srgbClr val="005197"/>
            </a:solidFill>
            <a:prstDash val="solid"/>
            <a:miter lim="800000"/>
          </a:ln>
          <a:effectLst/>
        </p:spPr>
      </p:cxnSp>
      <p:sp>
        <p:nvSpPr>
          <p:cNvPr id="71" name="矩形 70">
            <a:extLst>
              <a:ext uri="{FF2B5EF4-FFF2-40B4-BE49-F238E27FC236}">
                <a16:creationId xmlns:a16="http://schemas.microsoft.com/office/drawing/2014/main" id="{48BD0408-9F6D-4E51-B63B-911AD771F915}"/>
              </a:ext>
            </a:extLst>
          </p:cNvPr>
          <p:cNvSpPr/>
          <p:nvPr/>
        </p:nvSpPr>
        <p:spPr>
          <a:xfrm>
            <a:off x="1483820" y="2924181"/>
            <a:ext cx="1418118" cy="626518"/>
          </a:xfrm>
          <a:prstGeom prst="rect">
            <a:avLst/>
          </a:prstGeom>
        </p:spPr>
        <p:txBody>
          <a:bodyPr wrap="square">
            <a:spAutoFit/>
          </a:bodyPr>
          <a:lstStyle/>
          <a:p>
            <a:pPr>
              <a:lnSpc>
                <a:spcPct val="120000"/>
              </a:lnSpc>
            </a:pPr>
            <a:r>
              <a:rPr lang="en-US" altLang="zh-CN" sz="3200" dirty="0">
                <a:solidFill>
                  <a:srgbClr val="FFC000"/>
                </a:solidFill>
                <a:latin typeface="Century Gothic"/>
                <a:ea typeface="微软雅黑"/>
              </a:rPr>
              <a:t>78%</a:t>
            </a:r>
            <a:endParaRPr lang="zh-CN" altLang="en-US" sz="3200" dirty="0">
              <a:solidFill>
                <a:srgbClr val="FFC000"/>
              </a:solidFill>
              <a:latin typeface="Century Gothic"/>
              <a:ea typeface="微软雅黑"/>
            </a:endParaRPr>
          </a:p>
        </p:txBody>
      </p:sp>
      <p:cxnSp>
        <p:nvCxnSpPr>
          <p:cNvPr id="72" name="直接连接符 71">
            <a:extLst>
              <a:ext uri="{FF2B5EF4-FFF2-40B4-BE49-F238E27FC236}">
                <a16:creationId xmlns:a16="http://schemas.microsoft.com/office/drawing/2014/main" id="{4EB4B941-5538-44DD-9B78-25923584BB67}"/>
              </a:ext>
            </a:extLst>
          </p:cNvPr>
          <p:cNvCxnSpPr/>
          <p:nvPr/>
        </p:nvCxnSpPr>
        <p:spPr>
          <a:xfrm flipH="1">
            <a:off x="1379220" y="3068391"/>
            <a:ext cx="116205" cy="240941"/>
          </a:xfrm>
          <a:prstGeom prst="line">
            <a:avLst/>
          </a:prstGeom>
          <a:noFill/>
          <a:ln w="6350" cap="flat" cmpd="sng" algn="ctr">
            <a:solidFill>
              <a:srgbClr val="FFC000"/>
            </a:solidFill>
            <a:prstDash val="solid"/>
            <a:miter lim="800000"/>
          </a:ln>
          <a:effectLst/>
        </p:spPr>
      </p:cxnSp>
      <p:cxnSp>
        <p:nvCxnSpPr>
          <p:cNvPr id="73" name="直接连接符 72">
            <a:extLst>
              <a:ext uri="{FF2B5EF4-FFF2-40B4-BE49-F238E27FC236}">
                <a16:creationId xmlns:a16="http://schemas.microsoft.com/office/drawing/2014/main" id="{41F68735-AAD5-4843-B870-1BF3CD98FD78}"/>
              </a:ext>
            </a:extLst>
          </p:cNvPr>
          <p:cNvCxnSpPr/>
          <p:nvPr/>
        </p:nvCxnSpPr>
        <p:spPr>
          <a:xfrm flipH="1">
            <a:off x="1371600" y="3228411"/>
            <a:ext cx="116205" cy="240941"/>
          </a:xfrm>
          <a:prstGeom prst="line">
            <a:avLst/>
          </a:prstGeom>
          <a:noFill/>
          <a:ln w="6350" cap="flat" cmpd="sng" algn="ctr">
            <a:solidFill>
              <a:srgbClr val="FFC000"/>
            </a:solidFill>
            <a:prstDash val="solid"/>
            <a:miter lim="800000"/>
          </a:ln>
          <a:effectLst/>
        </p:spPr>
      </p:cxnSp>
      <p:sp>
        <p:nvSpPr>
          <p:cNvPr id="74" name="矩形 73">
            <a:extLst>
              <a:ext uri="{FF2B5EF4-FFF2-40B4-BE49-F238E27FC236}">
                <a16:creationId xmlns:a16="http://schemas.microsoft.com/office/drawing/2014/main" id="{F6C34254-4658-42C5-89AD-A6F612714D76}"/>
              </a:ext>
            </a:extLst>
          </p:cNvPr>
          <p:cNvSpPr/>
          <p:nvPr/>
        </p:nvSpPr>
        <p:spPr>
          <a:xfrm>
            <a:off x="1483820" y="4486281"/>
            <a:ext cx="1418118" cy="626518"/>
          </a:xfrm>
          <a:prstGeom prst="rect">
            <a:avLst/>
          </a:prstGeom>
        </p:spPr>
        <p:txBody>
          <a:bodyPr wrap="square">
            <a:spAutoFit/>
          </a:bodyPr>
          <a:lstStyle/>
          <a:p>
            <a:pPr>
              <a:lnSpc>
                <a:spcPct val="120000"/>
              </a:lnSpc>
            </a:pPr>
            <a:r>
              <a:rPr lang="en-US" altLang="zh-CN" sz="3200" dirty="0">
                <a:solidFill>
                  <a:srgbClr val="005197"/>
                </a:solidFill>
                <a:latin typeface="Century Gothic"/>
                <a:ea typeface="微软雅黑"/>
              </a:rPr>
              <a:t>55%</a:t>
            </a:r>
            <a:endParaRPr lang="zh-CN" altLang="en-US" sz="3200" dirty="0">
              <a:solidFill>
                <a:srgbClr val="005197"/>
              </a:solidFill>
              <a:latin typeface="Century Gothic"/>
              <a:ea typeface="微软雅黑"/>
            </a:endParaRPr>
          </a:p>
        </p:txBody>
      </p:sp>
      <p:cxnSp>
        <p:nvCxnSpPr>
          <p:cNvPr id="75" name="直接连接符 74">
            <a:extLst>
              <a:ext uri="{FF2B5EF4-FFF2-40B4-BE49-F238E27FC236}">
                <a16:creationId xmlns:a16="http://schemas.microsoft.com/office/drawing/2014/main" id="{E82B6A62-0358-45CF-BA9F-4292852217EE}"/>
              </a:ext>
            </a:extLst>
          </p:cNvPr>
          <p:cNvCxnSpPr/>
          <p:nvPr/>
        </p:nvCxnSpPr>
        <p:spPr>
          <a:xfrm flipH="1">
            <a:off x="1379220" y="4630491"/>
            <a:ext cx="116205" cy="240941"/>
          </a:xfrm>
          <a:prstGeom prst="line">
            <a:avLst/>
          </a:prstGeom>
          <a:noFill/>
          <a:ln w="6350" cap="flat" cmpd="sng" algn="ctr">
            <a:solidFill>
              <a:srgbClr val="005197"/>
            </a:solidFill>
            <a:prstDash val="solid"/>
            <a:miter lim="800000"/>
          </a:ln>
          <a:effectLst/>
        </p:spPr>
      </p:cxnSp>
      <p:cxnSp>
        <p:nvCxnSpPr>
          <p:cNvPr id="76" name="直接连接符 75">
            <a:extLst>
              <a:ext uri="{FF2B5EF4-FFF2-40B4-BE49-F238E27FC236}">
                <a16:creationId xmlns:a16="http://schemas.microsoft.com/office/drawing/2014/main" id="{E0DACF34-EDDD-4253-98CD-5B9DA203267C}"/>
              </a:ext>
            </a:extLst>
          </p:cNvPr>
          <p:cNvCxnSpPr/>
          <p:nvPr/>
        </p:nvCxnSpPr>
        <p:spPr>
          <a:xfrm flipH="1">
            <a:off x="1371600" y="4790511"/>
            <a:ext cx="116205" cy="240941"/>
          </a:xfrm>
          <a:prstGeom prst="line">
            <a:avLst/>
          </a:prstGeom>
          <a:noFill/>
          <a:ln w="6350" cap="flat" cmpd="sng" algn="ctr">
            <a:solidFill>
              <a:srgbClr val="005197"/>
            </a:solidFill>
            <a:prstDash val="solid"/>
            <a:miter lim="800000"/>
          </a:ln>
          <a:effectLst/>
        </p:spPr>
      </p:cxnSp>
    </p:spTree>
    <p:extLst>
      <p:ext uri="{BB962C8B-B14F-4D97-AF65-F5344CB8AC3E}">
        <p14:creationId xmlns:p14="http://schemas.microsoft.com/office/powerpoint/2010/main" val="3207148174"/>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grpSp>
        <p:nvGrpSpPr>
          <p:cNvPr id="13" name="组合 12">
            <a:extLst>
              <a:ext uri="{FF2B5EF4-FFF2-40B4-BE49-F238E27FC236}">
                <a16:creationId xmlns:a16="http://schemas.microsoft.com/office/drawing/2014/main" id="{088DFC18-0228-4EAF-8D3D-5B638BC241BF}"/>
              </a:ext>
            </a:extLst>
          </p:cNvPr>
          <p:cNvGrpSpPr/>
          <p:nvPr/>
        </p:nvGrpSpPr>
        <p:grpSpPr>
          <a:xfrm>
            <a:off x="3145215" y="2284892"/>
            <a:ext cx="6020667" cy="3638384"/>
            <a:chOff x="353795" y="1475618"/>
            <a:chExt cx="8388677" cy="5069410"/>
          </a:xfrm>
          <a:solidFill>
            <a:sysClr val="window" lastClr="FFFFFF">
              <a:lumMod val="65000"/>
            </a:sysClr>
          </a:solidFill>
          <a:effectLst>
            <a:outerShdw blurRad="63500" sx="102000" sy="102000" algn="ctr" rotWithShape="0">
              <a:sysClr val="window" lastClr="FFFFFF">
                <a:lumMod val="50000"/>
                <a:alpha val="40000"/>
              </a:sysClr>
            </a:outerShdw>
          </a:effectLst>
        </p:grpSpPr>
        <p:sp>
          <p:nvSpPr>
            <p:cNvPr id="14" name="Freeform 375">
              <a:extLst>
                <a:ext uri="{FF2B5EF4-FFF2-40B4-BE49-F238E27FC236}">
                  <a16:creationId xmlns:a16="http://schemas.microsoft.com/office/drawing/2014/main" id="{5A1B0FA6-9728-4ED1-8606-DFBC3A8B6855}"/>
                </a:ext>
              </a:extLst>
            </p:cNvPr>
            <p:cNvSpPr>
              <a:spLocks/>
            </p:cNvSpPr>
            <p:nvPr/>
          </p:nvSpPr>
          <p:spPr bwMode="gray">
            <a:xfrm>
              <a:off x="2171866" y="1964058"/>
              <a:ext cx="155517" cy="344128"/>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 name="Freeform 376">
              <a:extLst>
                <a:ext uri="{FF2B5EF4-FFF2-40B4-BE49-F238E27FC236}">
                  <a16:creationId xmlns:a16="http://schemas.microsoft.com/office/drawing/2014/main" id="{FB6F2DF3-5FFC-43E9-89EF-D2538B2F070D}"/>
                </a:ext>
              </a:extLst>
            </p:cNvPr>
            <p:cNvSpPr>
              <a:spLocks/>
            </p:cNvSpPr>
            <p:nvPr/>
          </p:nvSpPr>
          <p:spPr bwMode="gray">
            <a:xfrm>
              <a:off x="1842318" y="1675434"/>
              <a:ext cx="203654" cy="129510"/>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6" y="4"/>
                  </a:lnTo>
                  <a:lnTo>
                    <a:pt x="62" y="2"/>
                  </a:lnTo>
                  <a:lnTo>
                    <a:pt x="54" y="2"/>
                  </a:lnTo>
                  <a:lnTo>
                    <a:pt x="44" y="0"/>
                  </a:lnTo>
                  <a:lnTo>
                    <a:pt x="34" y="4"/>
                  </a:lnTo>
                  <a:lnTo>
                    <a:pt x="26" y="1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 name="Freeform 377">
              <a:extLst>
                <a:ext uri="{FF2B5EF4-FFF2-40B4-BE49-F238E27FC236}">
                  <a16:creationId xmlns:a16="http://schemas.microsoft.com/office/drawing/2014/main" id="{3CA78754-DB8C-4FAB-B10C-31061C79A942}"/>
                </a:ext>
              </a:extLst>
            </p:cNvPr>
            <p:cNvSpPr>
              <a:spLocks/>
            </p:cNvSpPr>
            <p:nvPr/>
          </p:nvSpPr>
          <p:spPr bwMode="gray">
            <a:xfrm>
              <a:off x="1157301" y="1705037"/>
              <a:ext cx="203654" cy="407033"/>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4"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54" y="30"/>
                  </a:lnTo>
                  <a:lnTo>
                    <a:pt x="44" y="2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 name="Freeform 378">
              <a:extLst>
                <a:ext uri="{FF2B5EF4-FFF2-40B4-BE49-F238E27FC236}">
                  <a16:creationId xmlns:a16="http://schemas.microsoft.com/office/drawing/2014/main" id="{C764A6B1-EBAD-4F93-AF4D-2E42F118AEC8}"/>
                </a:ext>
              </a:extLst>
            </p:cNvPr>
            <p:cNvSpPr>
              <a:spLocks/>
            </p:cNvSpPr>
            <p:nvPr/>
          </p:nvSpPr>
          <p:spPr bwMode="gray">
            <a:xfrm>
              <a:off x="1320224" y="1631031"/>
              <a:ext cx="225870" cy="17391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94">
                  <a:moveTo>
                    <a:pt x="22" y="0"/>
                  </a:moveTo>
                  <a:lnTo>
                    <a:pt x="14" y="20"/>
                  </a:lnTo>
                  <a:lnTo>
                    <a:pt x="0" y="32"/>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 name="Freeform 379">
              <a:extLst>
                <a:ext uri="{FF2B5EF4-FFF2-40B4-BE49-F238E27FC236}">
                  <a16:creationId xmlns:a16="http://schemas.microsoft.com/office/drawing/2014/main" id="{C6777675-5551-4575-9F8E-DA96E494F59C}"/>
                </a:ext>
              </a:extLst>
            </p:cNvPr>
            <p:cNvSpPr>
              <a:spLocks/>
            </p:cNvSpPr>
            <p:nvPr/>
          </p:nvSpPr>
          <p:spPr bwMode="gray">
            <a:xfrm>
              <a:off x="1372063" y="1934455"/>
              <a:ext cx="85164" cy="85107"/>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lnTo>
                    <a:pt x="28"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 name="Freeform 380">
              <a:extLst>
                <a:ext uri="{FF2B5EF4-FFF2-40B4-BE49-F238E27FC236}">
                  <a16:creationId xmlns:a16="http://schemas.microsoft.com/office/drawing/2014/main" id="{B38E0528-0FC3-443F-AC82-E17AC8125BEC}"/>
                </a:ext>
              </a:extLst>
            </p:cNvPr>
            <p:cNvSpPr>
              <a:spLocks/>
            </p:cNvSpPr>
            <p:nvPr/>
          </p:nvSpPr>
          <p:spPr bwMode="gray">
            <a:xfrm>
              <a:off x="4101021" y="3155554"/>
              <a:ext cx="59245" cy="303425"/>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4" y="36"/>
                  </a:lnTo>
                  <a:lnTo>
                    <a:pt x="22" y="32"/>
                  </a:lnTo>
                  <a:lnTo>
                    <a:pt x="22" y="28"/>
                  </a:lnTo>
                  <a:lnTo>
                    <a:pt x="22" y="22"/>
                  </a:lnTo>
                  <a:lnTo>
                    <a:pt x="22" y="16"/>
                  </a:lnTo>
                  <a:lnTo>
                    <a:pt x="24" y="12"/>
                  </a:lnTo>
                  <a:lnTo>
                    <a:pt x="26"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1" name="Freeform 381">
              <a:extLst>
                <a:ext uri="{FF2B5EF4-FFF2-40B4-BE49-F238E27FC236}">
                  <a16:creationId xmlns:a16="http://schemas.microsoft.com/office/drawing/2014/main" id="{DDDB3C0B-5896-4815-BFEC-E3FDE0C854C5}"/>
                </a:ext>
              </a:extLst>
            </p:cNvPr>
            <p:cNvSpPr>
              <a:spLocks/>
            </p:cNvSpPr>
            <p:nvPr/>
          </p:nvSpPr>
          <p:spPr bwMode="gray">
            <a:xfrm>
              <a:off x="1286899" y="1664333"/>
              <a:ext cx="3947177" cy="2146174"/>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32" h="1160">
                  <a:moveTo>
                    <a:pt x="1396" y="998"/>
                  </a:moveTo>
                  <a:lnTo>
                    <a:pt x="1398" y="994"/>
                  </a:lnTo>
                  <a:lnTo>
                    <a:pt x="1398" y="994"/>
                  </a:ln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2"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6" y="486"/>
                  </a:lnTo>
                  <a:lnTo>
                    <a:pt x="708" y="476"/>
                  </a:lnTo>
                  <a:lnTo>
                    <a:pt x="710" y="460"/>
                  </a:lnTo>
                  <a:lnTo>
                    <a:pt x="712" y="442"/>
                  </a:lnTo>
                  <a:lnTo>
                    <a:pt x="712" y="424"/>
                  </a:lnTo>
                  <a:lnTo>
                    <a:pt x="712" y="412"/>
                  </a:lnTo>
                  <a:lnTo>
                    <a:pt x="710" y="408"/>
                  </a:lnTo>
                  <a:lnTo>
                    <a:pt x="706" y="398"/>
                  </a:lnTo>
                  <a:lnTo>
                    <a:pt x="698" y="408"/>
                  </a:lnTo>
                  <a:lnTo>
                    <a:pt x="698" y="408"/>
                  </a:lnTo>
                  <a:lnTo>
                    <a:pt x="696" y="410"/>
                  </a:lnTo>
                  <a:lnTo>
                    <a:pt x="692" y="410"/>
                  </a:lnTo>
                  <a:lnTo>
                    <a:pt x="686" y="410"/>
                  </a:lnTo>
                  <a:lnTo>
                    <a:pt x="682" y="412"/>
                  </a:lnTo>
                  <a:lnTo>
                    <a:pt x="680" y="414"/>
                  </a:lnTo>
                  <a:lnTo>
                    <a:pt x="678" y="416"/>
                  </a:lnTo>
                  <a:lnTo>
                    <a:pt x="678" y="418"/>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92" y="304"/>
                  </a:lnTo>
                  <a:lnTo>
                    <a:pt x="584" y="316"/>
                  </a:lnTo>
                  <a:lnTo>
                    <a:pt x="580" y="332"/>
                  </a:lnTo>
                  <a:lnTo>
                    <a:pt x="580" y="350"/>
                  </a:lnTo>
                  <a:lnTo>
                    <a:pt x="582" y="364"/>
                  </a:lnTo>
                  <a:lnTo>
                    <a:pt x="582" y="370"/>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84"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208" y="560"/>
                  </a:lnTo>
                  <a:lnTo>
                    <a:pt x="198" y="548"/>
                  </a:lnTo>
                  <a:lnTo>
                    <a:pt x="182" y="540"/>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84" y="678"/>
                  </a:lnTo>
                  <a:lnTo>
                    <a:pt x="78" y="674"/>
                  </a:lnTo>
                  <a:lnTo>
                    <a:pt x="68" y="672"/>
                  </a:lnTo>
                  <a:lnTo>
                    <a:pt x="60" y="672"/>
                  </a:lnTo>
                  <a:lnTo>
                    <a:pt x="54" y="674"/>
                  </a:lnTo>
                  <a:lnTo>
                    <a:pt x="50" y="678"/>
                  </a:lnTo>
                  <a:lnTo>
                    <a:pt x="46" y="680"/>
                  </a:lnTo>
                  <a:lnTo>
                    <a:pt x="44" y="682"/>
                  </a:lnTo>
                  <a:lnTo>
                    <a:pt x="44" y="684"/>
                  </a:lnTo>
                  <a:lnTo>
                    <a:pt x="42" y="686"/>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4" y="814"/>
                  </a:lnTo>
                  <a:lnTo>
                    <a:pt x="46" y="820"/>
                  </a:lnTo>
                  <a:lnTo>
                    <a:pt x="44" y="824"/>
                  </a:lnTo>
                  <a:lnTo>
                    <a:pt x="42" y="828"/>
                  </a:lnTo>
                  <a:lnTo>
                    <a:pt x="40" y="830"/>
                  </a:lnTo>
                  <a:lnTo>
                    <a:pt x="38" y="832"/>
                  </a:lnTo>
                  <a:lnTo>
                    <a:pt x="36"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60" y="878"/>
                  </a:lnTo>
                  <a:lnTo>
                    <a:pt x="60" y="878"/>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32" y="908"/>
                  </a:lnTo>
                  <a:lnTo>
                    <a:pt x="28" y="908"/>
                  </a:lnTo>
                  <a:lnTo>
                    <a:pt x="26" y="910"/>
                  </a:lnTo>
                  <a:lnTo>
                    <a:pt x="24" y="910"/>
                  </a:lnTo>
                  <a:lnTo>
                    <a:pt x="22" y="912"/>
                  </a:lnTo>
                  <a:lnTo>
                    <a:pt x="22" y="912"/>
                  </a:lnTo>
                  <a:lnTo>
                    <a:pt x="28" y="918"/>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10" y="976"/>
                  </a:lnTo>
                  <a:lnTo>
                    <a:pt x="206" y="976"/>
                  </a:lnTo>
                  <a:lnTo>
                    <a:pt x="202" y="976"/>
                  </a:lnTo>
                  <a:lnTo>
                    <a:pt x="200" y="978"/>
                  </a:lnTo>
                  <a:lnTo>
                    <a:pt x="200" y="980"/>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4" y="1032"/>
                  </a:lnTo>
                  <a:lnTo>
                    <a:pt x="256" y="1040"/>
                  </a:lnTo>
                  <a:lnTo>
                    <a:pt x="256" y="1046"/>
                  </a:lnTo>
                  <a:lnTo>
                    <a:pt x="256" y="1052"/>
                  </a:lnTo>
                  <a:lnTo>
                    <a:pt x="252" y="1058"/>
                  </a:lnTo>
                  <a:lnTo>
                    <a:pt x="250" y="1062"/>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44" y="1088"/>
                  </a:lnTo>
                  <a:lnTo>
                    <a:pt x="350" y="1098"/>
                  </a:lnTo>
                  <a:lnTo>
                    <a:pt x="350" y="1096"/>
                  </a:lnTo>
                  <a:lnTo>
                    <a:pt x="348" y="1088"/>
                  </a:lnTo>
                  <a:lnTo>
                    <a:pt x="346" y="1078"/>
                  </a:lnTo>
                  <a:lnTo>
                    <a:pt x="346" y="1070"/>
                  </a:lnTo>
                  <a:lnTo>
                    <a:pt x="346" y="1064"/>
                  </a:lnTo>
                  <a:lnTo>
                    <a:pt x="352" y="1062"/>
                  </a:lnTo>
                  <a:lnTo>
                    <a:pt x="352" y="1062"/>
                  </a:lnTo>
                  <a:lnTo>
                    <a:pt x="350" y="1060"/>
                  </a:lnTo>
                  <a:lnTo>
                    <a:pt x="348" y="1056"/>
                  </a:lnTo>
                  <a:lnTo>
                    <a:pt x="346" y="1052"/>
                  </a:lnTo>
                  <a:lnTo>
                    <a:pt x="346" y="1048"/>
                  </a:lnTo>
                  <a:lnTo>
                    <a:pt x="344" y="1044"/>
                  </a:lnTo>
                  <a:lnTo>
                    <a:pt x="346" y="1040"/>
                  </a:lnTo>
                  <a:lnTo>
                    <a:pt x="348" y="1036"/>
                  </a:lnTo>
                  <a:lnTo>
                    <a:pt x="350" y="1034"/>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10" y="1070"/>
                  </a:lnTo>
                  <a:lnTo>
                    <a:pt x="406" y="1070"/>
                  </a:lnTo>
                  <a:lnTo>
                    <a:pt x="402" y="1070"/>
                  </a:lnTo>
                  <a:lnTo>
                    <a:pt x="402" y="1070"/>
                  </a:lnTo>
                  <a:lnTo>
                    <a:pt x="400" y="1070"/>
                  </a:lnTo>
                  <a:lnTo>
                    <a:pt x="398" y="1072"/>
                  </a:lnTo>
                  <a:lnTo>
                    <a:pt x="396" y="1072"/>
                  </a:lnTo>
                  <a:lnTo>
                    <a:pt x="394" y="1076"/>
                  </a:lnTo>
                  <a:lnTo>
                    <a:pt x="394" y="1078"/>
                  </a:lnTo>
                  <a:lnTo>
                    <a:pt x="396" y="1084"/>
                  </a:lnTo>
                  <a:lnTo>
                    <a:pt x="398" y="1086"/>
                  </a:lnTo>
                  <a:lnTo>
                    <a:pt x="400" y="1088"/>
                  </a:lnTo>
                  <a:lnTo>
                    <a:pt x="400" y="1088"/>
                  </a:lnTo>
                  <a:lnTo>
                    <a:pt x="402" y="1104"/>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4" y="1070"/>
                  </a:lnTo>
                  <a:lnTo>
                    <a:pt x="696" y="1068"/>
                  </a:lnTo>
                  <a:lnTo>
                    <a:pt x="700" y="1066"/>
                  </a:lnTo>
                  <a:lnTo>
                    <a:pt x="704" y="1064"/>
                  </a:lnTo>
                  <a:lnTo>
                    <a:pt x="708"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58" y="916"/>
                  </a:lnTo>
                  <a:lnTo>
                    <a:pt x="1360" y="914"/>
                  </a:lnTo>
                  <a:lnTo>
                    <a:pt x="1364" y="914"/>
                  </a:lnTo>
                  <a:lnTo>
                    <a:pt x="1368" y="914"/>
                  </a:lnTo>
                  <a:lnTo>
                    <a:pt x="1372" y="914"/>
                  </a:lnTo>
                  <a:lnTo>
                    <a:pt x="1376" y="914"/>
                  </a:lnTo>
                  <a:lnTo>
                    <a:pt x="1380" y="918"/>
                  </a:lnTo>
                  <a:lnTo>
                    <a:pt x="1384" y="922"/>
                  </a:lnTo>
                  <a:lnTo>
                    <a:pt x="1388" y="928"/>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2"/>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2" name="Freeform 382">
              <a:extLst>
                <a:ext uri="{FF2B5EF4-FFF2-40B4-BE49-F238E27FC236}">
                  <a16:creationId xmlns:a16="http://schemas.microsoft.com/office/drawing/2014/main" id="{BA9606F5-E8FF-411C-9697-6C057FADCD56}"/>
                </a:ext>
              </a:extLst>
            </p:cNvPr>
            <p:cNvSpPr>
              <a:spLocks/>
            </p:cNvSpPr>
            <p:nvPr/>
          </p:nvSpPr>
          <p:spPr bwMode="gray">
            <a:xfrm>
              <a:off x="3112376" y="4154635"/>
              <a:ext cx="159220" cy="214617"/>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116">
                  <a:moveTo>
                    <a:pt x="0" y="26"/>
                  </a:moveTo>
                  <a:lnTo>
                    <a:pt x="2" y="26"/>
                  </a:lnTo>
                  <a:lnTo>
                    <a:pt x="4" y="26"/>
                  </a:lnTo>
                  <a:lnTo>
                    <a:pt x="8" y="28"/>
                  </a:lnTo>
                  <a:lnTo>
                    <a:pt x="8" y="30"/>
                  </a:lnTo>
                  <a:lnTo>
                    <a:pt x="10" y="32"/>
                  </a:lnTo>
                  <a:lnTo>
                    <a:pt x="10" y="36"/>
                  </a:lnTo>
                  <a:lnTo>
                    <a:pt x="10" y="36"/>
                  </a:lnTo>
                  <a:lnTo>
                    <a:pt x="20" y="36"/>
                  </a:lnTo>
                  <a:lnTo>
                    <a:pt x="22" y="40"/>
                  </a:lnTo>
                  <a:lnTo>
                    <a:pt x="22" y="44"/>
                  </a:lnTo>
                  <a:lnTo>
                    <a:pt x="22" y="48"/>
                  </a:lnTo>
                  <a:lnTo>
                    <a:pt x="20" y="54"/>
                  </a:lnTo>
                  <a:lnTo>
                    <a:pt x="20" y="58"/>
                  </a:lnTo>
                  <a:lnTo>
                    <a:pt x="18" y="60"/>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60" y="58"/>
                  </a:lnTo>
                  <a:lnTo>
                    <a:pt x="58" y="56"/>
                  </a:lnTo>
                  <a:lnTo>
                    <a:pt x="54" y="54"/>
                  </a:lnTo>
                  <a:lnTo>
                    <a:pt x="52" y="50"/>
                  </a:lnTo>
                  <a:lnTo>
                    <a:pt x="48" y="48"/>
                  </a:lnTo>
                  <a:lnTo>
                    <a:pt x="46" y="44"/>
                  </a:lnTo>
                  <a:lnTo>
                    <a:pt x="48" y="40"/>
                  </a:lnTo>
                  <a:lnTo>
                    <a:pt x="50" y="38"/>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12" y="22"/>
                  </a:lnTo>
                  <a:lnTo>
                    <a:pt x="0" y="2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3" name="Freeform 383">
              <a:extLst>
                <a:ext uri="{FF2B5EF4-FFF2-40B4-BE49-F238E27FC236}">
                  <a16:creationId xmlns:a16="http://schemas.microsoft.com/office/drawing/2014/main" id="{ABC71A8E-D6F6-4BF5-A9CA-43E60CF98EDE}"/>
                </a:ext>
              </a:extLst>
            </p:cNvPr>
            <p:cNvSpPr>
              <a:spLocks/>
            </p:cNvSpPr>
            <p:nvPr/>
          </p:nvSpPr>
          <p:spPr bwMode="gray">
            <a:xfrm>
              <a:off x="2212597" y="3799406"/>
              <a:ext cx="370279" cy="321926"/>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174">
                  <a:moveTo>
                    <a:pt x="154" y="0"/>
                  </a:moveTo>
                  <a:lnTo>
                    <a:pt x="154" y="2"/>
                  </a:lnTo>
                  <a:lnTo>
                    <a:pt x="150" y="2"/>
                  </a:lnTo>
                  <a:lnTo>
                    <a:pt x="148" y="4"/>
                  </a:lnTo>
                  <a:lnTo>
                    <a:pt x="144" y="8"/>
                  </a:lnTo>
                  <a:lnTo>
                    <a:pt x="142" y="10"/>
                  </a:lnTo>
                  <a:lnTo>
                    <a:pt x="142" y="14"/>
                  </a:lnTo>
                  <a:lnTo>
                    <a:pt x="126" y="18"/>
                  </a:lnTo>
                  <a:lnTo>
                    <a:pt x="122" y="2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4" y="130"/>
                  </a:lnTo>
                  <a:lnTo>
                    <a:pt x="12" y="132"/>
                  </a:lnTo>
                  <a:lnTo>
                    <a:pt x="8" y="134"/>
                  </a:lnTo>
                  <a:lnTo>
                    <a:pt x="6" y="138"/>
                  </a:lnTo>
                  <a:lnTo>
                    <a:pt x="4" y="144"/>
                  </a:lnTo>
                  <a:lnTo>
                    <a:pt x="4" y="146"/>
                  </a:lnTo>
                  <a:lnTo>
                    <a:pt x="4" y="150"/>
                  </a:lnTo>
                  <a:lnTo>
                    <a:pt x="4" y="154"/>
                  </a:lnTo>
                  <a:lnTo>
                    <a:pt x="6" y="158"/>
                  </a:lnTo>
                  <a:lnTo>
                    <a:pt x="8" y="162"/>
                  </a:lnTo>
                  <a:lnTo>
                    <a:pt x="8" y="162"/>
                  </a:lnTo>
                  <a:lnTo>
                    <a:pt x="10" y="160"/>
                  </a:lnTo>
                  <a:lnTo>
                    <a:pt x="14" y="160"/>
                  </a:lnTo>
                  <a:lnTo>
                    <a:pt x="18" y="158"/>
                  </a:lnTo>
                  <a:lnTo>
                    <a:pt x="22" y="158"/>
                  </a:lnTo>
                  <a:lnTo>
                    <a:pt x="24" y="156"/>
                  </a:lnTo>
                  <a:lnTo>
                    <a:pt x="30" y="156"/>
                  </a:lnTo>
                  <a:lnTo>
                    <a:pt x="34" y="158"/>
                  </a:lnTo>
                  <a:lnTo>
                    <a:pt x="40" y="158"/>
                  </a:lnTo>
                  <a:lnTo>
                    <a:pt x="44" y="158"/>
                  </a:lnTo>
                  <a:lnTo>
                    <a:pt x="44" y="158"/>
                  </a:lnTo>
                  <a:lnTo>
                    <a:pt x="46" y="158"/>
                  </a:lnTo>
                  <a:lnTo>
                    <a:pt x="48" y="158"/>
                  </a:lnTo>
                  <a:lnTo>
                    <a:pt x="52" y="158"/>
                  </a:lnTo>
                  <a:lnTo>
                    <a:pt x="56" y="160"/>
                  </a:lnTo>
                  <a:lnTo>
                    <a:pt x="60" y="160"/>
                  </a:lnTo>
                  <a:lnTo>
                    <a:pt x="64" y="162"/>
                  </a:lnTo>
                  <a:lnTo>
                    <a:pt x="66" y="166"/>
                  </a:lnTo>
                  <a:lnTo>
                    <a:pt x="76" y="174"/>
                  </a:lnTo>
                  <a:lnTo>
                    <a:pt x="92" y="156"/>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6"/>
                  </a:lnTo>
                  <a:lnTo>
                    <a:pt x="200" y="44"/>
                  </a:lnTo>
                  <a:lnTo>
                    <a:pt x="198" y="42"/>
                  </a:lnTo>
                  <a:lnTo>
                    <a:pt x="196" y="40"/>
                  </a:lnTo>
                  <a:lnTo>
                    <a:pt x="192" y="38"/>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60" y="28"/>
                  </a:lnTo>
                  <a:lnTo>
                    <a:pt x="158" y="26"/>
                  </a:lnTo>
                  <a:lnTo>
                    <a:pt x="156" y="22"/>
                  </a:lnTo>
                  <a:lnTo>
                    <a:pt x="156" y="18"/>
                  </a:lnTo>
                  <a:lnTo>
                    <a:pt x="156" y="14"/>
                  </a:lnTo>
                  <a:lnTo>
                    <a:pt x="172" y="0"/>
                  </a:lnTo>
                  <a:lnTo>
                    <a:pt x="15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4" name="Freeform 384">
              <a:extLst>
                <a:ext uri="{FF2B5EF4-FFF2-40B4-BE49-F238E27FC236}">
                  <a16:creationId xmlns:a16="http://schemas.microsoft.com/office/drawing/2014/main" id="{578EF41C-1E1B-45BE-A6D3-2F3F6E7F9F49}"/>
                </a:ext>
              </a:extLst>
            </p:cNvPr>
            <p:cNvSpPr>
              <a:spLocks/>
            </p:cNvSpPr>
            <p:nvPr/>
          </p:nvSpPr>
          <p:spPr bwMode="gray">
            <a:xfrm>
              <a:off x="3097564" y="4561668"/>
              <a:ext cx="125895" cy="122110"/>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5" name="Freeform 385">
              <a:extLst>
                <a:ext uri="{FF2B5EF4-FFF2-40B4-BE49-F238E27FC236}">
                  <a16:creationId xmlns:a16="http://schemas.microsoft.com/office/drawing/2014/main" id="{4ACBA590-66F3-4A83-BDC6-6D721EBC1C2A}"/>
                </a:ext>
              </a:extLst>
            </p:cNvPr>
            <p:cNvSpPr>
              <a:spLocks/>
            </p:cNvSpPr>
            <p:nvPr/>
          </p:nvSpPr>
          <p:spPr bwMode="gray">
            <a:xfrm>
              <a:off x="2842072" y="4091730"/>
              <a:ext cx="99975" cy="103608"/>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56">
                  <a:moveTo>
                    <a:pt x="54" y="56"/>
                  </a:moveTo>
                  <a:lnTo>
                    <a:pt x="48" y="44"/>
                  </a:lnTo>
                  <a:lnTo>
                    <a:pt x="48" y="44"/>
                  </a:lnTo>
                  <a:lnTo>
                    <a:pt x="48" y="42"/>
                  </a:lnTo>
                  <a:lnTo>
                    <a:pt x="44" y="40"/>
                  </a:lnTo>
                  <a:lnTo>
                    <a:pt x="40" y="38"/>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4" y="0"/>
                  </a:lnTo>
                  <a:lnTo>
                    <a:pt x="26" y="0"/>
                  </a:lnTo>
                  <a:lnTo>
                    <a:pt x="26" y="0"/>
                  </a:lnTo>
                  <a:lnTo>
                    <a:pt x="28" y="2"/>
                  </a:lnTo>
                  <a:lnTo>
                    <a:pt x="30" y="6"/>
                  </a:lnTo>
                  <a:lnTo>
                    <a:pt x="30" y="14"/>
                  </a:lnTo>
                  <a:lnTo>
                    <a:pt x="34" y="28"/>
                  </a:lnTo>
                  <a:lnTo>
                    <a:pt x="36" y="26"/>
                  </a:lnTo>
                  <a:lnTo>
                    <a:pt x="36" y="26"/>
                  </a:lnTo>
                  <a:lnTo>
                    <a:pt x="38" y="24"/>
                  </a:lnTo>
                  <a:lnTo>
                    <a:pt x="40" y="20"/>
                  </a:lnTo>
                  <a:lnTo>
                    <a:pt x="40" y="18"/>
                  </a:lnTo>
                  <a:lnTo>
                    <a:pt x="42" y="14"/>
                  </a:lnTo>
                  <a:lnTo>
                    <a:pt x="44" y="12"/>
                  </a:lnTo>
                  <a:lnTo>
                    <a:pt x="44" y="12"/>
                  </a:lnTo>
                  <a:lnTo>
                    <a:pt x="46" y="12"/>
                  </a:lnTo>
                  <a:lnTo>
                    <a:pt x="48" y="14"/>
                  </a:lnTo>
                  <a:lnTo>
                    <a:pt x="48" y="18"/>
                  </a:lnTo>
                  <a:lnTo>
                    <a:pt x="52" y="34"/>
                  </a:lnTo>
                  <a:lnTo>
                    <a:pt x="54" y="46"/>
                  </a:lnTo>
                  <a:lnTo>
                    <a:pt x="54" y="5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6" name="Freeform 386">
              <a:extLst>
                <a:ext uri="{FF2B5EF4-FFF2-40B4-BE49-F238E27FC236}">
                  <a16:creationId xmlns:a16="http://schemas.microsoft.com/office/drawing/2014/main" id="{A4EB4945-CE7F-4E12-9C3E-A1002E657AEF}"/>
                </a:ext>
              </a:extLst>
            </p:cNvPr>
            <p:cNvSpPr>
              <a:spLocks/>
            </p:cNvSpPr>
            <p:nvPr/>
          </p:nvSpPr>
          <p:spPr bwMode="gray">
            <a:xfrm>
              <a:off x="2934642" y="4021424"/>
              <a:ext cx="185140" cy="503241"/>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8"/>
                  </a:lnTo>
                  <a:lnTo>
                    <a:pt x="2" y="76"/>
                  </a:lnTo>
                  <a:lnTo>
                    <a:pt x="0" y="74"/>
                  </a:lnTo>
                  <a:lnTo>
                    <a:pt x="0" y="72"/>
                  </a:lnTo>
                  <a:lnTo>
                    <a:pt x="2" y="70"/>
                  </a:lnTo>
                  <a:lnTo>
                    <a:pt x="2" y="70"/>
                  </a:lnTo>
                  <a:lnTo>
                    <a:pt x="4" y="72"/>
                  </a:lnTo>
                  <a:lnTo>
                    <a:pt x="6" y="72"/>
                  </a:lnTo>
                  <a:lnTo>
                    <a:pt x="6" y="72"/>
                  </a:lnTo>
                  <a:lnTo>
                    <a:pt x="8" y="74"/>
                  </a:lnTo>
                  <a:lnTo>
                    <a:pt x="8" y="74"/>
                  </a:lnTo>
                  <a:lnTo>
                    <a:pt x="10" y="72"/>
                  </a:lnTo>
                  <a:lnTo>
                    <a:pt x="10" y="70"/>
                  </a:lnTo>
                  <a:lnTo>
                    <a:pt x="8" y="56"/>
                  </a:lnTo>
                  <a:lnTo>
                    <a:pt x="6" y="56"/>
                  </a:lnTo>
                  <a:lnTo>
                    <a:pt x="6" y="56"/>
                  </a:lnTo>
                  <a:lnTo>
                    <a:pt x="8" y="56"/>
                  </a:lnTo>
                  <a:lnTo>
                    <a:pt x="8" y="56"/>
                  </a:lnTo>
                  <a:lnTo>
                    <a:pt x="10" y="58"/>
                  </a:lnTo>
                  <a:lnTo>
                    <a:pt x="14" y="60"/>
                  </a:lnTo>
                  <a:lnTo>
                    <a:pt x="16" y="60"/>
                  </a:lnTo>
                  <a:lnTo>
                    <a:pt x="16" y="60"/>
                  </a:lnTo>
                  <a:lnTo>
                    <a:pt x="22" y="58"/>
                  </a:lnTo>
                  <a:lnTo>
                    <a:pt x="22" y="56"/>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7" name="Freeform 387">
              <a:extLst>
                <a:ext uri="{FF2B5EF4-FFF2-40B4-BE49-F238E27FC236}">
                  <a16:creationId xmlns:a16="http://schemas.microsoft.com/office/drawing/2014/main" id="{1D53F36C-4D63-4358-99A7-34FF0514A66A}"/>
                </a:ext>
              </a:extLst>
            </p:cNvPr>
            <p:cNvSpPr>
              <a:spLocks/>
            </p:cNvSpPr>
            <p:nvPr/>
          </p:nvSpPr>
          <p:spPr bwMode="gray">
            <a:xfrm>
              <a:off x="3167917" y="4136133"/>
              <a:ext cx="166626" cy="310825"/>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68">
                  <a:moveTo>
                    <a:pt x="56" y="124"/>
                  </a:moveTo>
                  <a:lnTo>
                    <a:pt x="58" y="124"/>
                  </a:lnTo>
                  <a:lnTo>
                    <a:pt x="60" y="126"/>
                  </a:lnTo>
                  <a:lnTo>
                    <a:pt x="62" y="128"/>
                  </a:lnTo>
                  <a:lnTo>
                    <a:pt x="64" y="132"/>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0" y="32"/>
                  </a:lnTo>
                  <a:lnTo>
                    <a:pt x="64" y="30"/>
                  </a:lnTo>
                  <a:lnTo>
                    <a:pt x="68" y="28"/>
                  </a:lnTo>
                  <a:lnTo>
                    <a:pt x="72" y="26"/>
                  </a:lnTo>
                  <a:lnTo>
                    <a:pt x="70" y="24"/>
                  </a:lnTo>
                  <a:lnTo>
                    <a:pt x="70" y="22"/>
                  </a:lnTo>
                  <a:lnTo>
                    <a:pt x="68" y="18"/>
                  </a:lnTo>
                  <a:lnTo>
                    <a:pt x="68" y="16"/>
                  </a:lnTo>
                  <a:lnTo>
                    <a:pt x="64" y="12"/>
                  </a:lnTo>
                  <a:lnTo>
                    <a:pt x="64" y="12"/>
                  </a:lnTo>
                  <a:lnTo>
                    <a:pt x="62" y="10"/>
                  </a:lnTo>
                  <a:lnTo>
                    <a:pt x="60" y="6"/>
                  </a:lnTo>
                  <a:lnTo>
                    <a:pt x="56" y="4"/>
                  </a:lnTo>
                  <a:lnTo>
                    <a:pt x="50" y="2"/>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20" y="48"/>
                  </a:lnTo>
                  <a:lnTo>
                    <a:pt x="18" y="50"/>
                  </a:lnTo>
                  <a:lnTo>
                    <a:pt x="16" y="54"/>
                  </a:lnTo>
                  <a:lnTo>
                    <a:pt x="18" y="58"/>
                  </a:lnTo>
                  <a:lnTo>
                    <a:pt x="22" y="60"/>
                  </a:lnTo>
                  <a:lnTo>
                    <a:pt x="24" y="64"/>
                  </a:lnTo>
                  <a:lnTo>
                    <a:pt x="28" y="66"/>
                  </a:lnTo>
                  <a:lnTo>
                    <a:pt x="30" y="68"/>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8" name="Freeform 388">
              <a:extLst>
                <a:ext uri="{FF2B5EF4-FFF2-40B4-BE49-F238E27FC236}">
                  <a16:creationId xmlns:a16="http://schemas.microsoft.com/office/drawing/2014/main" id="{DD8CB79F-C63C-42CF-AE83-EC99D323AEFB}"/>
                </a:ext>
              </a:extLst>
            </p:cNvPr>
            <p:cNvSpPr>
              <a:spLocks/>
            </p:cNvSpPr>
            <p:nvPr/>
          </p:nvSpPr>
          <p:spPr bwMode="gray">
            <a:xfrm>
              <a:off x="3075348" y="4202739"/>
              <a:ext cx="151815" cy="384831"/>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208">
                  <a:moveTo>
                    <a:pt x="20" y="0"/>
                  </a:moveTo>
                  <a:lnTo>
                    <a:pt x="18" y="2"/>
                  </a:lnTo>
                  <a:lnTo>
                    <a:pt x="14" y="4"/>
                  </a:lnTo>
                  <a:lnTo>
                    <a:pt x="10" y="6"/>
                  </a:lnTo>
                  <a:lnTo>
                    <a:pt x="6" y="14"/>
                  </a:lnTo>
                  <a:lnTo>
                    <a:pt x="4" y="24"/>
                  </a:lnTo>
                  <a:lnTo>
                    <a:pt x="8" y="40"/>
                  </a:lnTo>
                  <a:lnTo>
                    <a:pt x="6"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4"/>
                  </a:lnTo>
                  <a:lnTo>
                    <a:pt x="0" y="174"/>
                  </a:lnTo>
                  <a:lnTo>
                    <a:pt x="0" y="176"/>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38" y="34"/>
                  </a:lnTo>
                  <a:lnTo>
                    <a:pt x="40" y="32"/>
                  </a:lnTo>
                  <a:lnTo>
                    <a:pt x="40" y="28"/>
                  </a:lnTo>
                  <a:lnTo>
                    <a:pt x="42" y="22"/>
                  </a:lnTo>
                  <a:lnTo>
                    <a:pt x="42" y="18"/>
                  </a:lnTo>
                  <a:lnTo>
                    <a:pt x="42" y="14"/>
                  </a:lnTo>
                  <a:lnTo>
                    <a:pt x="40" y="10"/>
                  </a:lnTo>
                  <a:lnTo>
                    <a:pt x="30" y="10"/>
                  </a:lnTo>
                  <a:lnTo>
                    <a:pt x="30" y="10"/>
                  </a:lnTo>
                  <a:lnTo>
                    <a:pt x="30" y="6"/>
                  </a:lnTo>
                  <a:lnTo>
                    <a:pt x="28" y="4"/>
                  </a:lnTo>
                  <a:lnTo>
                    <a:pt x="28" y="2"/>
                  </a:lnTo>
                  <a:lnTo>
                    <a:pt x="24" y="0"/>
                  </a:lnTo>
                  <a:lnTo>
                    <a:pt x="22" y="0"/>
                  </a:lnTo>
                  <a:lnTo>
                    <a:pt x="2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9" name="Freeform 389">
              <a:extLst>
                <a:ext uri="{FF2B5EF4-FFF2-40B4-BE49-F238E27FC236}">
                  <a16:creationId xmlns:a16="http://schemas.microsoft.com/office/drawing/2014/main" id="{B11B7C78-57BD-4D6B-A41C-879E3014B4C4}"/>
                </a:ext>
              </a:extLst>
            </p:cNvPr>
            <p:cNvSpPr>
              <a:spLocks/>
            </p:cNvSpPr>
            <p:nvPr/>
          </p:nvSpPr>
          <p:spPr bwMode="gray">
            <a:xfrm>
              <a:off x="2834666" y="3999222"/>
              <a:ext cx="129598" cy="70306"/>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38">
                  <a:moveTo>
                    <a:pt x="58" y="38"/>
                  </a:moveTo>
                  <a:lnTo>
                    <a:pt x="34" y="36"/>
                  </a:lnTo>
                  <a:lnTo>
                    <a:pt x="34" y="36"/>
                  </a:lnTo>
                  <a:lnTo>
                    <a:pt x="30" y="36"/>
                  </a:lnTo>
                  <a:lnTo>
                    <a:pt x="26" y="36"/>
                  </a:lnTo>
                  <a:lnTo>
                    <a:pt x="18" y="36"/>
                  </a:lnTo>
                  <a:lnTo>
                    <a:pt x="10" y="38"/>
                  </a:lnTo>
                  <a:lnTo>
                    <a:pt x="8" y="38"/>
                  </a:lnTo>
                  <a:lnTo>
                    <a:pt x="8" y="38"/>
                  </a:lnTo>
                  <a:lnTo>
                    <a:pt x="4" y="38"/>
                  </a:lnTo>
                  <a:lnTo>
                    <a:pt x="2" y="38"/>
                  </a:lnTo>
                  <a:lnTo>
                    <a:pt x="0" y="36"/>
                  </a:lnTo>
                  <a:lnTo>
                    <a:pt x="0" y="34"/>
                  </a:lnTo>
                  <a:lnTo>
                    <a:pt x="0" y="32"/>
                  </a:lnTo>
                  <a:lnTo>
                    <a:pt x="4" y="16"/>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0" name="Freeform 390">
              <a:extLst>
                <a:ext uri="{FF2B5EF4-FFF2-40B4-BE49-F238E27FC236}">
                  <a16:creationId xmlns:a16="http://schemas.microsoft.com/office/drawing/2014/main" id="{8DD3A0A4-2D55-463F-8F01-63800E0AF8E9}"/>
                </a:ext>
              </a:extLst>
            </p:cNvPr>
            <p:cNvSpPr>
              <a:spLocks/>
            </p:cNvSpPr>
            <p:nvPr/>
          </p:nvSpPr>
          <p:spPr bwMode="gray">
            <a:xfrm>
              <a:off x="2645824" y="3958519"/>
              <a:ext cx="181437" cy="96208"/>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52">
                  <a:moveTo>
                    <a:pt x="8" y="0"/>
                  </a:moveTo>
                  <a:lnTo>
                    <a:pt x="8" y="0"/>
                  </a:lnTo>
                  <a:lnTo>
                    <a:pt x="6" y="2"/>
                  </a:lnTo>
                  <a:lnTo>
                    <a:pt x="4" y="4"/>
                  </a:lnTo>
                  <a:lnTo>
                    <a:pt x="2" y="6"/>
                  </a:lnTo>
                  <a:lnTo>
                    <a:pt x="0" y="10"/>
                  </a:lnTo>
                  <a:lnTo>
                    <a:pt x="0" y="12"/>
                  </a:lnTo>
                  <a:lnTo>
                    <a:pt x="2" y="16"/>
                  </a:lnTo>
                  <a:lnTo>
                    <a:pt x="8" y="20"/>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1" name="Freeform 391">
              <a:extLst>
                <a:ext uri="{FF2B5EF4-FFF2-40B4-BE49-F238E27FC236}">
                  <a16:creationId xmlns:a16="http://schemas.microsoft.com/office/drawing/2014/main" id="{38FD65B5-2E0C-4EEF-A757-9FAF27FF6BFD}"/>
                </a:ext>
              </a:extLst>
            </p:cNvPr>
            <p:cNvSpPr>
              <a:spLocks/>
            </p:cNvSpPr>
            <p:nvPr/>
          </p:nvSpPr>
          <p:spPr bwMode="gray">
            <a:xfrm>
              <a:off x="2353303" y="3814207"/>
              <a:ext cx="699828" cy="688256"/>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8" h="372">
                  <a:moveTo>
                    <a:pt x="264" y="138"/>
                  </a:moveTo>
                  <a:lnTo>
                    <a:pt x="262" y="136"/>
                  </a:lnTo>
                  <a:lnTo>
                    <a:pt x="260" y="134"/>
                  </a:lnTo>
                  <a:lnTo>
                    <a:pt x="260" y="130"/>
                  </a:lnTo>
                  <a:lnTo>
                    <a:pt x="262" y="128"/>
                  </a:lnTo>
                  <a:lnTo>
                    <a:pt x="262" y="126"/>
                  </a:lnTo>
                  <a:lnTo>
                    <a:pt x="262" y="126"/>
                  </a:lnTo>
                  <a:lnTo>
                    <a:pt x="262" y="122"/>
                  </a:lnTo>
                  <a:lnTo>
                    <a:pt x="264" y="118"/>
                  </a:lnTo>
                  <a:lnTo>
                    <a:pt x="264" y="114"/>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6" y="2"/>
                  </a:lnTo>
                  <a:lnTo>
                    <a:pt x="144" y="2"/>
                  </a:lnTo>
                  <a:lnTo>
                    <a:pt x="140" y="6"/>
                  </a:lnTo>
                  <a:lnTo>
                    <a:pt x="140" y="8"/>
                  </a:lnTo>
                  <a:lnTo>
                    <a:pt x="138" y="12"/>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2" y="168"/>
                  </a:lnTo>
                  <a:lnTo>
                    <a:pt x="6" y="170"/>
                  </a:lnTo>
                  <a:lnTo>
                    <a:pt x="12" y="170"/>
                  </a:lnTo>
                  <a:lnTo>
                    <a:pt x="18" y="170"/>
                  </a:lnTo>
                  <a:lnTo>
                    <a:pt x="24" y="168"/>
                  </a:lnTo>
                  <a:lnTo>
                    <a:pt x="26" y="168"/>
                  </a:lnTo>
                  <a:lnTo>
                    <a:pt x="28" y="166"/>
                  </a:lnTo>
                  <a:lnTo>
                    <a:pt x="30" y="166"/>
                  </a:lnTo>
                  <a:lnTo>
                    <a:pt x="32" y="166"/>
                  </a:lnTo>
                  <a:lnTo>
                    <a:pt x="36" y="166"/>
                  </a:lnTo>
                  <a:lnTo>
                    <a:pt x="36" y="166"/>
                  </a:lnTo>
                  <a:lnTo>
                    <a:pt x="36" y="166"/>
                  </a:lnTo>
                  <a:lnTo>
                    <a:pt x="36" y="168"/>
                  </a:lnTo>
                  <a:lnTo>
                    <a:pt x="34" y="170"/>
                  </a:lnTo>
                  <a:lnTo>
                    <a:pt x="32" y="176"/>
                  </a:lnTo>
                  <a:lnTo>
                    <a:pt x="28" y="180"/>
                  </a:lnTo>
                  <a:lnTo>
                    <a:pt x="24" y="184"/>
                  </a:lnTo>
                  <a:lnTo>
                    <a:pt x="20" y="188"/>
                  </a:lnTo>
                  <a:lnTo>
                    <a:pt x="16" y="190"/>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2" y="352"/>
                  </a:lnTo>
                  <a:lnTo>
                    <a:pt x="104" y="354"/>
                  </a:lnTo>
                  <a:lnTo>
                    <a:pt x="108" y="358"/>
                  </a:lnTo>
                  <a:lnTo>
                    <a:pt x="110" y="362"/>
                  </a:lnTo>
                  <a:lnTo>
                    <a:pt x="112" y="366"/>
                  </a:lnTo>
                  <a:lnTo>
                    <a:pt x="114" y="370"/>
                  </a:lnTo>
                  <a:lnTo>
                    <a:pt x="114" y="370"/>
                  </a:lnTo>
                  <a:lnTo>
                    <a:pt x="116" y="372"/>
                  </a:lnTo>
                  <a:lnTo>
                    <a:pt x="120" y="372"/>
                  </a:lnTo>
                  <a:lnTo>
                    <a:pt x="126" y="372"/>
                  </a:lnTo>
                  <a:lnTo>
                    <a:pt x="130" y="372"/>
                  </a:lnTo>
                  <a:lnTo>
                    <a:pt x="132" y="372"/>
                  </a:lnTo>
                  <a:lnTo>
                    <a:pt x="132" y="370"/>
                  </a:lnTo>
                  <a:lnTo>
                    <a:pt x="132" y="370"/>
                  </a:lnTo>
                  <a:lnTo>
                    <a:pt x="132" y="368"/>
                  </a:lnTo>
                  <a:lnTo>
                    <a:pt x="132" y="368"/>
                  </a:lnTo>
                  <a:lnTo>
                    <a:pt x="132" y="368"/>
                  </a:lnTo>
                  <a:lnTo>
                    <a:pt x="134" y="364"/>
                  </a:lnTo>
                  <a:lnTo>
                    <a:pt x="134" y="362"/>
                  </a:lnTo>
                  <a:lnTo>
                    <a:pt x="138" y="358"/>
                  </a:lnTo>
                  <a:lnTo>
                    <a:pt x="140" y="356"/>
                  </a:lnTo>
                  <a:lnTo>
                    <a:pt x="144" y="354"/>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48" y="202"/>
                  </a:lnTo>
                  <a:lnTo>
                    <a:pt x="250" y="200"/>
                  </a:lnTo>
                  <a:lnTo>
                    <a:pt x="250" y="198"/>
                  </a:lnTo>
                  <a:lnTo>
                    <a:pt x="254" y="196"/>
                  </a:lnTo>
                  <a:lnTo>
                    <a:pt x="258" y="194"/>
                  </a:lnTo>
                  <a:lnTo>
                    <a:pt x="262" y="194"/>
                  </a:lnTo>
                  <a:lnTo>
                    <a:pt x="270" y="196"/>
                  </a:lnTo>
                  <a:lnTo>
                    <a:pt x="270" y="182"/>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88" y="150"/>
                  </a:lnTo>
                  <a:lnTo>
                    <a:pt x="290" y="150"/>
                  </a:lnTo>
                  <a:lnTo>
                    <a:pt x="290" y="150"/>
                  </a:lnTo>
                  <a:lnTo>
                    <a:pt x="292" y="152"/>
                  </a:lnTo>
                  <a:lnTo>
                    <a:pt x="294" y="156"/>
                  </a:lnTo>
                  <a:lnTo>
                    <a:pt x="294" y="164"/>
                  </a:lnTo>
                  <a:lnTo>
                    <a:pt x="298" y="178"/>
                  </a:lnTo>
                  <a:lnTo>
                    <a:pt x="300" y="176"/>
                  </a:lnTo>
                  <a:lnTo>
                    <a:pt x="300" y="176"/>
                  </a:lnTo>
                  <a:lnTo>
                    <a:pt x="302" y="174"/>
                  </a:lnTo>
                  <a:lnTo>
                    <a:pt x="304" y="170"/>
                  </a:lnTo>
                  <a:lnTo>
                    <a:pt x="304" y="168"/>
                  </a:lnTo>
                  <a:lnTo>
                    <a:pt x="306" y="164"/>
                  </a:lnTo>
                  <a:lnTo>
                    <a:pt x="308" y="162"/>
                  </a:lnTo>
                  <a:lnTo>
                    <a:pt x="308" y="162"/>
                  </a:lnTo>
                  <a:lnTo>
                    <a:pt x="310" y="162"/>
                  </a:lnTo>
                  <a:lnTo>
                    <a:pt x="312" y="164"/>
                  </a:lnTo>
                  <a:lnTo>
                    <a:pt x="312" y="168"/>
                  </a:lnTo>
                  <a:lnTo>
                    <a:pt x="314" y="176"/>
                  </a:lnTo>
                  <a:lnTo>
                    <a:pt x="316" y="184"/>
                  </a:lnTo>
                  <a:lnTo>
                    <a:pt x="316" y="184"/>
                  </a:lnTo>
                  <a:lnTo>
                    <a:pt x="316" y="182"/>
                  </a:lnTo>
                  <a:lnTo>
                    <a:pt x="318" y="182"/>
                  </a:lnTo>
                  <a:lnTo>
                    <a:pt x="320" y="182"/>
                  </a:lnTo>
                  <a:lnTo>
                    <a:pt x="320" y="184"/>
                  </a:lnTo>
                  <a:lnTo>
                    <a:pt x="320" y="184"/>
                  </a:lnTo>
                  <a:lnTo>
                    <a:pt x="322" y="184"/>
                  </a:lnTo>
                  <a:lnTo>
                    <a:pt x="324" y="184"/>
                  </a:lnTo>
                  <a:lnTo>
                    <a:pt x="324" y="184"/>
                  </a:lnTo>
                  <a:lnTo>
                    <a:pt x="324" y="182"/>
                  </a:lnTo>
                  <a:lnTo>
                    <a:pt x="324" y="178"/>
                  </a:lnTo>
                  <a:lnTo>
                    <a:pt x="322" y="174"/>
                  </a:lnTo>
                  <a:lnTo>
                    <a:pt x="322" y="170"/>
                  </a:lnTo>
                  <a:lnTo>
                    <a:pt x="322" y="168"/>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2" name="Freeform 392">
              <a:extLst>
                <a:ext uri="{FF2B5EF4-FFF2-40B4-BE49-F238E27FC236}">
                  <a16:creationId xmlns:a16="http://schemas.microsoft.com/office/drawing/2014/main" id="{B91B4238-9BE1-4421-A820-D3BBBAC2486C}"/>
                </a:ext>
              </a:extLst>
            </p:cNvPr>
            <p:cNvSpPr>
              <a:spLocks/>
            </p:cNvSpPr>
            <p:nvPr/>
          </p:nvSpPr>
          <p:spPr bwMode="gray">
            <a:xfrm>
              <a:off x="2190380" y="3732801"/>
              <a:ext cx="362874" cy="251620"/>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6">
                  <a:moveTo>
                    <a:pt x="196" y="36"/>
                  </a:moveTo>
                  <a:lnTo>
                    <a:pt x="194" y="36"/>
                  </a:lnTo>
                  <a:lnTo>
                    <a:pt x="190" y="36"/>
                  </a:lnTo>
                  <a:lnTo>
                    <a:pt x="184" y="36"/>
                  </a:lnTo>
                  <a:lnTo>
                    <a:pt x="176" y="36"/>
                  </a:lnTo>
                  <a:lnTo>
                    <a:pt x="166" y="38"/>
                  </a:lnTo>
                  <a:lnTo>
                    <a:pt x="166" y="38"/>
                  </a:lnTo>
                  <a:lnTo>
                    <a:pt x="162" y="40"/>
                  </a:lnTo>
                  <a:lnTo>
                    <a:pt x="160" y="42"/>
                  </a:lnTo>
                  <a:lnTo>
                    <a:pt x="156" y="44"/>
                  </a:lnTo>
                  <a:lnTo>
                    <a:pt x="154" y="46"/>
                  </a:lnTo>
                  <a:lnTo>
                    <a:pt x="154" y="50"/>
                  </a:lnTo>
                  <a:lnTo>
                    <a:pt x="138" y="56"/>
                  </a:lnTo>
                  <a:lnTo>
                    <a:pt x="134" y="6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3" name="Freeform 393">
              <a:extLst>
                <a:ext uri="{FF2B5EF4-FFF2-40B4-BE49-F238E27FC236}">
                  <a16:creationId xmlns:a16="http://schemas.microsoft.com/office/drawing/2014/main" id="{B2ACB9DD-4714-41B7-AFCE-3EA965DE19BC}"/>
                </a:ext>
              </a:extLst>
            </p:cNvPr>
            <p:cNvSpPr>
              <a:spLocks/>
            </p:cNvSpPr>
            <p:nvPr/>
          </p:nvSpPr>
          <p:spPr bwMode="gray">
            <a:xfrm>
              <a:off x="3656686" y="3499682"/>
              <a:ext cx="214762" cy="318226"/>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4" name="Freeform 394">
              <a:extLst>
                <a:ext uri="{FF2B5EF4-FFF2-40B4-BE49-F238E27FC236}">
                  <a16:creationId xmlns:a16="http://schemas.microsoft.com/office/drawing/2014/main" id="{8D6DB516-4929-4F79-AD91-1ABFFE4DF7D8}"/>
                </a:ext>
              </a:extLst>
            </p:cNvPr>
            <p:cNvSpPr>
              <a:spLocks/>
            </p:cNvSpPr>
            <p:nvPr/>
          </p:nvSpPr>
          <p:spPr bwMode="gray">
            <a:xfrm>
              <a:off x="2853180" y="3288765"/>
              <a:ext cx="777586" cy="321926"/>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0" h="174">
                  <a:moveTo>
                    <a:pt x="4" y="32"/>
                  </a:moveTo>
                  <a:lnTo>
                    <a:pt x="26" y="20"/>
                  </a:ln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22" y="2"/>
                  </a:lnTo>
                  <a:lnTo>
                    <a:pt x="330" y="2"/>
                  </a:lnTo>
                  <a:lnTo>
                    <a:pt x="342" y="6"/>
                  </a:lnTo>
                  <a:lnTo>
                    <a:pt x="356" y="14"/>
                  </a:lnTo>
                  <a:lnTo>
                    <a:pt x="378" y="22"/>
                  </a:lnTo>
                  <a:lnTo>
                    <a:pt x="372" y="60"/>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5" name="Freeform 395">
              <a:extLst>
                <a:ext uri="{FF2B5EF4-FFF2-40B4-BE49-F238E27FC236}">
                  <a16:creationId xmlns:a16="http://schemas.microsoft.com/office/drawing/2014/main" id="{E3616E54-C244-499A-931D-28ED875AFA58}"/>
                </a:ext>
              </a:extLst>
            </p:cNvPr>
            <p:cNvSpPr>
              <a:spLocks/>
            </p:cNvSpPr>
            <p:nvPr/>
          </p:nvSpPr>
          <p:spPr bwMode="gray">
            <a:xfrm>
              <a:off x="2497712" y="3188857"/>
              <a:ext cx="1462603" cy="1061986"/>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78"/>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82" y="514"/>
                  </a:lnTo>
                  <a:lnTo>
                    <a:pt x="378" y="514"/>
                  </a:lnTo>
                  <a:lnTo>
                    <a:pt x="372" y="514"/>
                  </a:lnTo>
                  <a:lnTo>
                    <a:pt x="370" y="516"/>
                  </a:lnTo>
                  <a:lnTo>
                    <a:pt x="368" y="516"/>
                  </a:lnTo>
                  <a:lnTo>
                    <a:pt x="364" y="516"/>
                  </a:lnTo>
                  <a:lnTo>
                    <a:pt x="362" y="518"/>
                  </a:lnTo>
                  <a:lnTo>
                    <a:pt x="362" y="520"/>
                  </a:lnTo>
                  <a:lnTo>
                    <a:pt x="362" y="520"/>
                  </a:lnTo>
                  <a:lnTo>
                    <a:pt x="362" y="522"/>
                  </a:lnTo>
                  <a:lnTo>
                    <a:pt x="358" y="524"/>
                  </a:lnTo>
                  <a:lnTo>
                    <a:pt x="356" y="526"/>
                  </a:lnTo>
                  <a:lnTo>
                    <a:pt x="356" y="526"/>
                  </a:lnTo>
                  <a:lnTo>
                    <a:pt x="356" y="528"/>
                  </a:lnTo>
                  <a:lnTo>
                    <a:pt x="356" y="528"/>
                  </a:lnTo>
                  <a:lnTo>
                    <a:pt x="356" y="528"/>
                  </a:lnTo>
                  <a:lnTo>
                    <a:pt x="356" y="532"/>
                  </a:lnTo>
                  <a:lnTo>
                    <a:pt x="358" y="538"/>
                  </a:lnTo>
                  <a:lnTo>
                    <a:pt x="356" y="542"/>
                  </a:lnTo>
                  <a:lnTo>
                    <a:pt x="356" y="544"/>
                  </a:lnTo>
                  <a:lnTo>
                    <a:pt x="354" y="544"/>
                  </a:lnTo>
                  <a:lnTo>
                    <a:pt x="352" y="544"/>
                  </a:lnTo>
                  <a:lnTo>
                    <a:pt x="352" y="544"/>
                  </a:lnTo>
                  <a:lnTo>
                    <a:pt x="350" y="544"/>
                  </a:lnTo>
                  <a:lnTo>
                    <a:pt x="348" y="544"/>
                  </a:lnTo>
                  <a:lnTo>
                    <a:pt x="342" y="546"/>
                  </a:lnTo>
                  <a:lnTo>
                    <a:pt x="338" y="548"/>
                  </a:lnTo>
                  <a:lnTo>
                    <a:pt x="334" y="548"/>
                  </a:lnTo>
                  <a:lnTo>
                    <a:pt x="332"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08" y="520"/>
                  </a:lnTo>
                  <a:lnTo>
                    <a:pt x="312" y="498"/>
                  </a:lnTo>
                  <a:lnTo>
                    <a:pt x="316" y="488"/>
                  </a:lnTo>
                  <a:lnTo>
                    <a:pt x="320" y="484"/>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4"/>
                  </a:lnTo>
                  <a:lnTo>
                    <a:pt x="186" y="454"/>
                  </a:lnTo>
                  <a:lnTo>
                    <a:pt x="186" y="452"/>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6" y="312"/>
                  </a:lnTo>
                  <a:lnTo>
                    <a:pt x="24" y="310"/>
                  </a:lnTo>
                  <a:lnTo>
                    <a:pt x="22" y="308"/>
                  </a:lnTo>
                  <a:lnTo>
                    <a:pt x="20" y="304"/>
                  </a:lnTo>
                  <a:lnTo>
                    <a:pt x="18" y="300"/>
                  </a:lnTo>
                  <a:lnTo>
                    <a:pt x="16" y="294"/>
                  </a:lnTo>
                  <a:lnTo>
                    <a:pt x="16" y="290"/>
                  </a:lnTo>
                  <a:lnTo>
                    <a:pt x="16" y="290"/>
                  </a:lnTo>
                  <a:lnTo>
                    <a:pt x="14" y="286"/>
                  </a:lnTo>
                  <a:lnTo>
                    <a:pt x="12" y="284"/>
                  </a:lnTo>
                  <a:lnTo>
                    <a:pt x="10" y="282"/>
                  </a:lnTo>
                  <a:lnTo>
                    <a:pt x="6" y="282"/>
                  </a:lnTo>
                  <a:lnTo>
                    <a:pt x="4" y="280"/>
                  </a:lnTo>
                  <a:lnTo>
                    <a:pt x="2" y="280"/>
                  </a:lnTo>
                  <a:lnTo>
                    <a:pt x="0" y="276"/>
                  </a:lnTo>
                  <a:lnTo>
                    <a:pt x="0" y="272"/>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0" y="246"/>
                  </a:lnTo>
                  <a:lnTo>
                    <a:pt x="42" y="244"/>
                  </a:lnTo>
                  <a:lnTo>
                    <a:pt x="44" y="242"/>
                  </a:lnTo>
                  <a:lnTo>
                    <a:pt x="48" y="242"/>
                  </a:lnTo>
                  <a:lnTo>
                    <a:pt x="54" y="240"/>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88" y="180"/>
                  </a:lnTo>
                  <a:lnTo>
                    <a:pt x="90" y="178"/>
                  </a:lnTo>
                  <a:lnTo>
                    <a:pt x="90" y="176"/>
                  </a:lnTo>
                  <a:lnTo>
                    <a:pt x="90" y="174"/>
                  </a:lnTo>
                  <a:lnTo>
                    <a:pt x="90" y="172"/>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6" name="Freeform 396">
              <a:extLst>
                <a:ext uri="{FF2B5EF4-FFF2-40B4-BE49-F238E27FC236}">
                  <a16:creationId xmlns:a16="http://schemas.microsoft.com/office/drawing/2014/main" id="{CFBE2757-3F16-4085-BBB8-8403531CB2A2}"/>
                </a:ext>
              </a:extLst>
            </p:cNvPr>
            <p:cNvSpPr>
              <a:spLocks/>
            </p:cNvSpPr>
            <p:nvPr/>
          </p:nvSpPr>
          <p:spPr bwMode="gray">
            <a:xfrm>
              <a:off x="3160512" y="4350751"/>
              <a:ext cx="125895" cy="103608"/>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7" name="Freeform 397">
              <a:extLst>
                <a:ext uri="{FF2B5EF4-FFF2-40B4-BE49-F238E27FC236}">
                  <a16:creationId xmlns:a16="http://schemas.microsoft.com/office/drawing/2014/main" id="{49C2E81C-6D0E-4B0E-B49E-920BF5C76994}"/>
                </a:ext>
              </a:extLst>
            </p:cNvPr>
            <p:cNvSpPr>
              <a:spLocks/>
            </p:cNvSpPr>
            <p:nvPr/>
          </p:nvSpPr>
          <p:spPr bwMode="gray">
            <a:xfrm>
              <a:off x="3815906" y="3843810"/>
              <a:ext cx="66650" cy="81407"/>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8" name="Freeform 398">
              <a:extLst>
                <a:ext uri="{FF2B5EF4-FFF2-40B4-BE49-F238E27FC236}">
                  <a16:creationId xmlns:a16="http://schemas.microsoft.com/office/drawing/2014/main" id="{D1CA0D8C-BA53-4F8C-8B7E-6EBEAD76DA8D}"/>
                </a:ext>
              </a:extLst>
            </p:cNvPr>
            <p:cNvSpPr>
              <a:spLocks/>
            </p:cNvSpPr>
            <p:nvPr/>
          </p:nvSpPr>
          <p:spPr bwMode="gray">
            <a:xfrm>
              <a:off x="3838123" y="3618091"/>
              <a:ext cx="266601" cy="225718"/>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22">
                  <a:moveTo>
                    <a:pt x="6" y="106"/>
                  </a:moveTo>
                  <a:lnTo>
                    <a:pt x="0" y="114"/>
                  </a:lnTo>
                  <a:lnTo>
                    <a:pt x="14" y="118"/>
                  </a:lnTo>
                  <a:lnTo>
                    <a:pt x="22" y="114"/>
                  </a:lnTo>
                  <a:lnTo>
                    <a:pt x="38" y="110"/>
                  </a:lnTo>
                  <a:lnTo>
                    <a:pt x="58" y="106"/>
                  </a:lnTo>
                  <a:lnTo>
                    <a:pt x="62" y="118"/>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64" y="90"/>
                  </a:lnTo>
                  <a:lnTo>
                    <a:pt x="40" y="90"/>
                  </a:lnTo>
                  <a:lnTo>
                    <a:pt x="22" y="96"/>
                  </a:lnTo>
                  <a:lnTo>
                    <a:pt x="6" y="10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39" name="Freeform 399">
              <a:extLst>
                <a:ext uri="{FF2B5EF4-FFF2-40B4-BE49-F238E27FC236}">
                  <a16:creationId xmlns:a16="http://schemas.microsoft.com/office/drawing/2014/main" id="{B895C73C-61B1-431A-828F-7028047DD2CF}"/>
                </a:ext>
              </a:extLst>
            </p:cNvPr>
            <p:cNvSpPr>
              <a:spLocks/>
            </p:cNvSpPr>
            <p:nvPr/>
          </p:nvSpPr>
          <p:spPr bwMode="gray">
            <a:xfrm>
              <a:off x="3875151" y="3832709"/>
              <a:ext cx="44434" cy="29602"/>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8" y="0"/>
                  </a:moveTo>
                  <a:lnTo>
                    <a:pt x="0" y="10"/>
                  </a:lnTo>
                  <a:lnTo>
                    <a:pt x="8" y="16"/>
                  </a:lnTo>
                  <a:lnTo>
                    <a:pt x="18" y="8"/>
                  </a:lnTo>
                  <a:lnTo>
                    <a:pt x="24" y="2"/>
                  </a:lnTo>
                  <a:lnTo>
                    <a:pt x="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0" name="Freeform 400">
              <a:extLst>
                <a:ext uri="{FF2B5EF4-FFF2-40B4-BE49-F238E27FC236}">
                  <a16:creationId xmlns:a16="http://schemas.microsoft.com/office/drawing/2014/main" id="{5434D3B0-E46F-40C9-A8E2-176B024A7A8D}"/>
                </a:ext>
              </a:extLst>
            </p:cNvPr>
            <p:cNvSpPr>
              <a:spLocks/>
            </p:cNvSpPr>
            <p:nvPr/>
          </p:nvSpPr>
          <p:spPr bwMode="gray">
            <a:xfrm>
              <a:off x="4056588" y="3481180"/>
              <a:ext cx="144409" cy="111009"/>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1" name="Freeform 401">
              <a:extLst>
                <a:ext uri="{FF2B5EF4-FFF2-40B4-BE49-F238E27FC236}">
                  <a16:creationId xmlns:a16="http://schemas.microsoft.com/office/drawing/2014/main" id="{28BB9984-7A0A-4107-A1EA-F2B408F54E45}"/>
                </a:ext>
              </a:extLst>
            </p:cNvPr>
            <p:cNvSpPr>
              <a:spLocks/>
            </p:cNvSpPr>
            <p:nvPr/>
          </p:nvSpPr>
          <p:spPr bwMode="gray">
            <a:xfrm>
              <a:off x="2501415" y="3795706"/>
              <a:ext cx="148112" cy="62905"/>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8" y="0"/>
                  </a:moveTo>
                  <a:lnTo>
                    <a:pt x="52"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2" name="Freeform 402">
              <a:extLst>
                <a:ext uri="{FF2B5EF4-FFF2-40B4-BE49-F238E27FC236}">
                  <a16:creationId xmlns:a16="http://schemas.microsoft.com/office/drawing/2014/main" id="{FCC6112F-85B9-464D-99B1-6EA7718452C8}"/>
                </a:ext>
              </a:extLst>
            </p:cNvPr>
            <p:cNvSpPr>
              <a:spLocks/>
            </p:cNvSpPr>
            <p:nvPr/>
          </p:nvSpPr>
          <p:spPr bwMode="gray">
            <a:xfrm>
              <a:off x="2501415" y="3795706"/>
              <a:ext cx="148112" cy="62905"/>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6" y="0"/>
                  </a:moveTo>
                  <a:lnTo>
                    <a:pt x="50"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7" name="Freeform 403">
              <a:extLst>
                <a:ext uri="{FF2B5EF4-FFF2-40B4-BE49-F238E27FC236}">
                  <a16:creationId xmlns:a16="http://schemas.microsoft.com/office/drawing/2014/main" id="{2E0CF021-7A30-410A-AA35-64E75663D3E9}"/>
                </a:ext>
              </a:extLst>
            </p:cNvPr>
            <p:cNvSpPr>
              <a:spLocks/>
            </p:cNvSpPr>
            <p:nvPr/>
          </p:nvSpPr>
          <p:spPr bwMode="gray">
            <a:xfrm>
              <a:off x="924025" y="2234179"/>
              <a:ext cx="622069" cy="76226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6" h="412">
                  <a:moveTo>
                    <a:pt x="326" y="52"/>
                  </a:moveTo>
                  <a:lnTo>
                    <a:pt x="314" y="48"/>
                  </a:lnTo>
                  <a:lnTo>
                    <a:pt x="308" y="46"/>
                  </a:lnTo>
                  <a:lnTo>
                    <a:pt x="302" y="44"/>
                  </a:lnTo>
                  <a:lnTo>
                    <a:pt x="300" y="44"/>
                  </a:lnTo>
                  <a:lnTo>
                    <a:pt x="298" y="44"/>
                  </a:lnTo>
                  <a:lnTo>
                    <a:pt x="314" y="42"/>
                  </a:lnTo>
                  <a:lnTo>
                    <a:pt x="314" y="42"/>
                  </a:lnTo>
                  <a:lnTo>
                    <a:pt x="314" y="42"/>
                  </a:lnTo>
                  <a:lnTo>
                    <a:pt x="312" y="42"/>
                  </a:lnTo>
                  <a:lnTo>
                    <a:pt x="312" y="42"/>
                  </a:lnTo>
                  <a:lnTo>
                    <a:pt x="312" y="42"/>
                  </a:lnTo>
                  <a:lnTo>
                    <a:pt x="314" y="42"/>
                  </a:lnTo>
                  <a:lnTo>
                    <a:pt x="318" y="42"/>
                  </a:lnTo>
                  <a:lnTo>
                    <a:pt x="322" y="40"/>
                  </a:lnTo>
                  <a:lnTo>
                    <a:pt x="326" y="38"/>
                  </a:lnTo>
                  <a:lnTo>
                    <a:pt x="328" y="34"/>
                  </a:lnTo>
                  <a:lnTo>
                    <a:pt x="328" y="30"/>
                  </a:lnTo>
                  <a:lnTo>
                    <a:pt x="330" y="26"/>
                  </a:lnTo>
                  <a:lnTo>
                    <a:pt x="330" y="22"/>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30" y="14"/>
                  </a:lnTo>
                  <a:lnTo>
                    <a:pt x="224" y="16"/>
                  </a:lnTo>
                  <a:lnTo>
                    <a:pt x="220" y="18"/>
                  </a:lnTo>
                  <a:lnTo>
                    <a:pt x="218" y="20"/>
                  </a:lnTo>
                  <a:lnTo>
                    <a:pt x="216" y="22"/>
                  </a:lnTo>
                  <a:lnTo>
                    <a:pt x="216" y="22"/>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6" y="284"/>
                  </a:lnTo>
                  <a:lnTo>
                    <a:pt x="14" y="290"/>
                  </a:lnTo>
                  <a:lnTo>
                    <a:pt x="12" y="294"/>
                  </a:lnTo>
                  <a:lnTo>
                    <a:pt x="10" y="298"/>
                  </a:lnTo>
                  <a:lnTo>
                    <a:pt x="8" y="300"/>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4" y="64"/>
                  </a:lnTo>
                  <a:lnTo>
                    <a:pt x="226" y="64"/>
                  </a:lnTo>
                  <a:lnTo>
                    <a:pt x="230" y="64"/>
                  </a:lnTo>
                  <a:lnTo>
                    <a:pt x="234" y="64"/>
                  </a:lnTo>
                  <a:lnTo>
                    <a:pt x="238" y="66"/>
                  </a:lnTo>
                  <a:lnTo>
                    <a:pt x="242" y="70"/>
                  </a:lnTo>
                  <a:lnTo>
                    <a:pt x="260" y="72"/>
                  </a:lnTo>
                  <a:lnTo>
                    <a:pt x="260" y="72"/>
                  </a:lnTo>
                  <a:lnTo>
                    <a:pt x="264" y="70"/>
                  </a:lnTo>
                  <a:lnTo>
                    <a:pt x="266" y="70"/>
                  </a:lnTo>
                  <a:lnTo>
                    <a:pt x="270" y="68"/>
                  </a:lnTo>
                  <a:lnTo>
                    <a:pt x="272" y="66"/>
                  </a:lnTo>
                  <a:lnTo>
                    <a:pt x="276" y="64"/>
                  </a:lnTo>
                  <a:lnTo>
                    <a:pt x="276" y="60"/>
                  </a:lnTo>
                  <a:lnTo>
                    <a:pt x="276" y="60"/>
                  </a:lnTo>
                  <a:lnTo>
                    <a:pt x="276" y="58"/>
                  </a:lnTo>
                  <a:lnTo>
                    <a:pt x="278" y="56"/>
                  </a:lnTo>
                  <a:lnTo>
                    <a:pt x="280" y="52"/>
                  </a:lnTo>
                  <a:lnTo>
                    <a:pt x="284" y="50"/>
                  </a:lnTo>
                  <a:lnTo>
                    <a:pt x="288" y="50"/>
                  </a:lnTo>
                  <a:lnTo>
                    <a:pt x="294" y="50"/>
                  </a:lnTo>
                  <a:lnTo>
                    <a:pt x="326" y="66"/>
                  </a:lnTo>
                  <a:lnTo>
                    <a:pt x="326" y="66"/>
                  </a:lnTo>
                  <a:lnTo>
                    <a:pt x="326" y="66"/>
                  </a:lnTo>
                  <a:lnTo>
                    <a:pt x="328" y="64"/>
                  </a:lnTo>
                  <a:lnTo>
                    <a:pt x="328" y="62"/>
                  </a:lnTo>
                  <a:lnTo>
                    <a:pt x="328" y="56"/>
                  </a:lnTo>
                  <a:lnTo>
                    <a:pt x="336" y="56"/>
                  </a:lnTo>
                  <a:lnTo>
                    <a:pt x="326" y="5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8" name="Freeform 404">
              <a:extLst>
                <a:ext uri="{FF2B5EF4-FFF2-40B4-BE49-F238E27FC236}">
                  <a16:creationId xmlns:a16="http://schemas.microsoft.com/office/drawing/2014/main" id="{AA313909-63F0-4B93-9ABE-EE4971707911}"/>
                </a:ext>
              </a:extLst>
            </p:cNvPr>
            <p:cNvSpPr>
              <a:spLocks/>
            </p:cNvSpPr>
            <p:nvPr/>
          </p:nvSpPr>
          <p:spPr bwMode="gray">
            <a:xfrm>
              <a:off x="579665" y="3525584"/>
              <a:ext cx="292521" cy="244220"/>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8" y="116"/>
                  </a:lnTo>
                  <a:lnTo>
                    <a:pt x="64" y="116"/>
                  </a:lnTo>
                  <a:lnTo>
                    <a:pt x="60" y="118"/>
                  </a:lnTo>
                  <a:lnTo>
                    <a:pt x="56" y="118"/>
                  </a:lnTo>
                  <a:lnTo>
                    <a:pt x="52" y="120"/>
                  </a:lnTo>
                  <a:lnTo>
                    <a:pt x="50" y="122"/>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8"/>
                  </a:lnTo>
                  <a:lnTo>
                    <a:pt x="16" y="118"/>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2" y="42"/>
                  </a:lnTo>
                  <a:lnTo>
                    <a:pt x="36" y="40"/>
                  </a:lnTo>
                  <a:lnTo>
                    <a:pt x="38" y="38"/>
                  </a:lnTo>
                  <a:lnTo>
                    <a:pt x="38" y="36"/>
                  </a:lnTo>
                  <a:lnTo>
                    <a:pt x="38" y="34"/>
                  </a:lnTo>
                  <a:lnTo>
                    <a:pt x="38" y="34"/>
                  </a:lnTo>
                  <a:lnTo>
                    <a:pt x="36" y="32"/>
                  </a:lnTo>
                  <a:lnTo>
                    <a:pt x="28" y="28"/>
                  </a:lnTo>
                  <a:lnTo>
                    <a:pt x="28" y="28"/>
                  </a:lnTo>
                  <a:lnTo>
                    <a:pt x="26" y="28"/>
                  </a:lnTo>
                  <a:lnTo>
                    <a:pt x="26" y="28"/>
                  </a:lnTo>
                  <a:lnTo>
                    <a:pt x="24"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4" y="18"/>
                  </a:lnTo>
                  <a:lnTo>
                    <a:pt x="116" y="20"/>
                  </a:lnTo>
                  <a:lnTo>
                    <a:pt x="120" y="22"/>
                  </a:lnTo>
                  <a:lnTo>
                    <a:pt x="122" y="24"/>
                  </a:lnTo>
                  <a:lnTo>
                    <a:pt x="126" y="28"/>
                  </a:lnTo>
                  <a:lnTo>
                    <a:pt x="126" y="26"/>
                  </a:lnTo>
                  <a:lnTo>
                    <a:pt x="134" y="36"/>
                  </a:lnTo>
                  <a:lnTo>
                    <a:pt x="134" y="36"/>
                  </a:lnTo>
                  <a:lnTo>
                    <a:pt x="152" y="42"/>
                  </a:lnTo>
                  <a:lnTo>
                    <a:pt x="158" y="44"/>
                  </a:lnTo>
                  <a:lnTo>
                    <a:pt x="154" y="4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49" name="Freeform 405">
              <a:extLst>
                <a:ext uri="{FF2B5EF4-FFF2-40B4-BE49-F238E27FC236}">
                  <a16:creationId xmlns:a16="http://schemas.microsoft.com/office/drawing/2014/main" id="{97F85DD0-27B6-4A49-8EDD-664D7E3D00C8}"/>
                </a:ext>
              </a:extLst>
            </p:cNvPr>
            <p:cNvSpPr>
              <a:spLocks/>
            </p:cNvSpPr>
            <p:nvPr/>
          </p:nvSpPr>
          <p:spPr bwMode="gray">
            <a:xfrm>
              <a:off x="949945" y="3455278"/>
              <a:ext cx="288818" cy="270122"/>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146">
                  <a:moveTo>
                    <a:pt x="94" y="14"/>
                  </a:moveTo>
                  <a:lnTo>
                    <a:pt x="94" y="14"/>
                  </a:lnTo>
                  <a:lnTo>
                    <a:pt x="92" y="16"/>
                  </a:lnTo>
                  <a:lnTo>
                    <a:pt x="92" y="16"/>
                  </a:lnTo>
                  <a:lnTo>
                    <a:pt x="92" y="16"/>
                  </a:lnTo>
                  <a:lnTo>
                    <a:pt x="92" y="16"/>
                  </a:lnTo>
                  <a:lnTo>
                    <a:pt x="94" y="18"/>
                  </a:lnTo>
                  <a:lnTo>
                    <a:pt x="94" y="18"/>
                  </a:lnTo>
                  <a:lnTo>
                    <a:pt x="94" y="20"/>
                  </a:lnTo>
                  <a:lnTo>
                    <a:pt x="94" y="20"/>
                  </a:lnTo>
                  <a:lnTo>
                    <a:pt x="84" y="24"/>
                  </a:lnTo>
                  <a:lnTo>
                    <a:pt x="76" y="28"/>
                  </a:lnTo>
                  <a:lnTo>
                    <a:pt x="76" y="28"/>
                  </a:lnTo>
                  <a:lnTo>
                    <a:pt x="78" y="32"/>
                  </a:lnTo>
                  <a:lnTo>
                    <a:pt x="82" y="34"/>
                  </a:lnTo>
                  <a:lnTo>
                    <a:pt x="84" y="38"/>
                  </a:lnTo>
                  <a:lnTo>
                    <a:pt x="88" y="42"/>
                  </a:lnTo>
                  <a:lnTo>
                    <a:pt x="94" y="46"/>
                  </a:lnTo>
                  <a:lnTo>
                    <a:pt x="98" y="50"/>
                  </a:lnTo>
                  <a:lnTo>
                    <a:pt x="104" y="52"/>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20" y="134"/>
                  </a:lnTo>
                  <a:lnTo>
                    <a:pt x="118" y="132"/>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8"/>
                  </a:lnTo>
                  <a:lnTo>
                    <a:pt x="12" y="42"/>
                  </a:lnTo>
                  <a:lnTo>
                    <a:pt x="4" y="34"/>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0"/>
                  </a:lnTo>
                  <a:lnTo>
                    <a:pt x="30" y="12"/>
                  </a:lnTo>
                  <a:lnTo>
                    <a:pt x="30" y="14"/>
                  </a:lnTo>
                  <a:lnTo>
                    <a:pt x="30" y="14"/>
                  </a:lnTo>
                  <a:lnTo>
                    <a:pt x="32" y="16"/>
                  </a:lnTo>
                  <a:lnTo>
                    <a:pt x="34" y="14"/>
                  </a:lnTo>
                  <a:lnTo>
                    <a:pt x="36" y="14"/>
                  </a:lnTo>
                  <a:lnTo>
                    <a:pt x="40" y="12"/>
                  </a:lnTo>
                  <a:lnTo>
                    <a:pt x="40" y="12"/>
                  </a:lnTo>
                  <a:lnTo>
                    <a:pt x="40" y="10"/>
                  </a:lnTo>
                  <a:lnTo>
                    <a:pt x="42" y="10"/>
                  </a:lnTo>
                  <a:lnTo>
                    <a:pt x="46" y="6"/>
                  </a:lnTo>
                  <a:lnTo>
                    <a:pt x="44" y="8"/>
                  </a:lnTo>
                  <a:lnTo>
                    <a:pt x="44" y="8"/>
                  </a:lnTo>
                  <a:lnTo>
                    <a:pt x="44" y="10"/>
                  </a:lnTo>
                  <a:lnTo>
                    <a:pt x="46" y="12"/>
                  </a:lnTo>
                  <a:lnTo>
                    <a:pt x="46" y="12"/>
                  </a:lnTo>
                  <a:lnTo>
                    <a:pt x="48" y="12"/>
                  </a:lnTo>
                  <a:lnTo>
                    <a:pt x="48" y="10"/>
                  </a:lnTo>
                  <a:lnTo>
                    <a:pt x="48" y="8"/>
                  </a:lnTo>
                  <a:lnTo>
                    <a:pt x="48" y="8"/>
                  </a:lnTo>
                  <a:lnTo>
                    <a:pt x="48" y="6"/>
                  </a:lnTo>
                  <a:lnTo>
                    <a:pt x="46" y="4"/>
                  </a:lnTo>
                  <a:lnTo>
                    <a:pt x="46" y="4"/>
                  </a:lnTo>
                  <a:lnTo>
                    <a:pt x="48" y="4"/>
                  </a:lnTo>
                  <a:lnTo>
                    <a:pt x="50" y="4"/>
                  </a:lnTo>
                  <a:lnTo>
                    <a:pt x="50" y="2"/>
                  </a:lnTo>
                  <a:lnTo>
                    <a:pt x="52" y="2"/>
                  </a:lnTo>
                  <a:lnTo>
                    <a:pt x="54" y="0"/>
                  </a:lnTo>
                  <a:lnTo>
                    <a:pt x="54" y="0"/>
                  </a:lnTo>
                  <a:lnTo>
                    <a:pt x="58" y="0"/>
                  </a:lnTo>
                  <a:lnTo>
                    <a:pt x="62" y="0"/>
                  </a:lnTo>
                  <a:lnTo>
                    <a:pt x="62" y="0"/>
                  </a:lnTo>
                  <a:lnTo>
                    <a:pt x="64" y="0"/>
                  </a:lnTo>
                  <a:lnTo>
                    <a:pt x="66" y="0"/>
                  </a:lnTo>
                  <a:lnTo>
                    <a:pt x="70" y="0"/>
                  </a:lnTo>
                  <a:lnTo>
                    <a:pt x="72" y="0"/>
                  </a:lnTo>
                  <a:lnTo>
                    <a:pt x="74" y="4"/>
                  </a:lnTo>
                  <a:lnTo>
                    <a:pt x="74" y="4"/>
                  </a:lnTo>
                  <a:lnTo>
                    <a:pt x="76" y="6"/>
                  </a:lnTo>
                  <a:lnTo>
                    <a:pt x="80" y="8"/>
                  </a:lnTo>
                  <a:lnTo>
                    <a:pt x="84" y="10"/>
                  </a:lnTo>
                  <a:lnTo>
                    <a:pt x="88" y="12"/>
                  </a:lnTo>
                  <a:lnTo>
                    <a:pt x="92" y="12"/>
                  </a:lnTo>
                  <a:lnTo>
                    <a:pt x="94" y="1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0" name="Freeform 406">
              <a:extLst>
                <a:ext uri="{FF2B5EF4-FFF2-40B4-BE49-F238E27FC236}">
                  <a16:creationId xmlns:a16="http://schemas.microsoft.com/office/drawing/2014/main" id="{52D75EE3-E634-40A7-94E4-BFBA30AA2940}"/>
                </a:ext>
              </a:extLst>
            </p:cNvPr>
            <p:cNvSpPr>
              <a:spLocks/>
            </p:cNvSpPr>
            <p:nvPr/>
          </p:nvSpPr>
          <p:spPr bwMode="gray">
            <a:xfrm>
              <a:off x="1086948" y="3706898"/>
              <a:ext cx="77759" cy="4440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 h="24">
                  <a:moveTo>
                    <a:pt x="6" y="4"/>
                  </a:moveTo>
                  <a:lnTo>
                    <a:pt x="0" y="6"/>
                  </a:lnTo>
                  <a:lnTo>
                    <a:pt x="0" y="6"/>
                  </a:lnTo>
                  <a:lnTo>
                    <a:pt x="0" y="6"/>
                  </a:lnTo>
                  <a:lnTo>
                    <a:pt x="0" y="8"/>
                  </a:lnTo>
                  <a:lnTo>
                    <a:pt x="2" y="10"/>
                  </a:lnTo>
                  <a:lnTo>
                    <a:pt x="22" y="16"/>
                  </a:lnTo>
                  <a:lnTo>
                    <a:pt x="22" y="16"/>
                  </a:lnTo>
                  <a:lnTo>
                    <a:pt x="24" y="20"/>
                  </a:lnTo>
                  <a:lnTo>
                    <a:pt x="26" y="22"/>
                  </a:lnTo>
                  <a:lnTo>
                    <a:pt x="28" y="24"/>
                  </a:lnTo>
                  <a:lnTo>
                    <a:pt x="30" y="22"/>
                  </a:lnTo>
                  <a:lnTo>
                    <a:pt x="34" y="20"/>
                  </a:lnTo>
                  <a:lnTo>
                    <a:pt x="38" y="18"/>
                  </a:lnTo>
                  <a:lnTo>
                    <a:pt x="38" y="18"/>
                  </a:lnTo>
                  <a:lnTo>
                    <a:pt x="38" y="16"/>
                  </a:lnTo>
                  <a:lnTo>
                    <a:pt x="38" y="14"/>
                  </a:lnTo>
                  <a:lnTo>
                    <a:pt x="38" y="12"/>
                  </a:lnTo>
                  <a:lnTo>
                    <a:pt x="36" y="12"/>
                  </a:lnTo>
                  <a:lnTo>
                    <a:pt x="40" y="4"/>
                  </a:lnTo>
                  <a:lnTo>
                    <a:pt x="40" y="4"/>
                  </a:lnTo>
                  <a:lnTo>
                    <a:pt x="42" y="2"/>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1" name="Freeform 407">
              <a:extLst>
                <a:ext uri="{FF2B5EF4-FFF2-40B4-BE49-F238E27FC236}">
                  <a16:creationId xmlns:a16="http://schemas.microsoft.com/office/drawing/2014/main" id="{653F1EA0-A8F5-40CD-9E11-1316397EF4F7}"/>
                </a:ext>
              </a:extLst>
            </p:cNvPr>
            <p:cNvSpPr>
              <a:spLocks/>
            </p:cNvSpPr>
            <p:nvPr/>
          </p:nvSpPr>
          <p:spPr bwMode="gray">
            <a:xfrm>
              <a:off x="994378" y="3610691"/>
              <a:ext cx="37028" cy="77706"/>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42">
                  <a:moveTo>
                    <a:pt x="14" y="0"/>
                  </a:moveTo>
                  <a:lnTo>
                    <a:pt x="14" y="2"/>
                  </a:lnTo>
                  <a:lnTo>
                    <a:pt x="12" y="2"/>
                  </a:lnTo>
                  <a:lnTo>
                    <a:pt x="10" y="4"/>
                  </a:lnTo>
                  <a:lnTo>
                    <a:pt x="8" y="6"/>
                  </a:lnTo>
                  <a:lnTo>
                    <a:pt x="4" y="6"/>
                  </a:lnTo>
                  <a:lnTo>
                    <a:pt x="2" y="6"/>
                  </a:lnTo>
                  <a:lnTo>
                    <a:pt x="2" y="4"/>
                  </a:lnTo>
                  <a:lnTo>
                    <a:pt x="0" y="4"/>
                  </a:lnTo>
                  <a:lnTo>
                    <a:pt x="0" y="4"/>
                  </a:lnTo>
                  <a:lnTo>
                    <a:pt x="2" y="8"/>
                  </a:lnTo>
                  <a:lnTo>
                    <a:pt x="2" y="12"/>
                  </a:lnTo>
                  <a:lnTo>
                    <a:pt x="2" y="16"/>
                  </a:lnTo>
                  <a:lnTo>
                    <a:pt x="0" y="20"/>
                  </a:lnTo>
                  <a:lnTo>
                    <a:pt x="0" y="38"/>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6"/>
                  </a:lnTo>
                  <a:lnTo>
                    <a:pt x="20" y="14"/>
                  </a:lnTo>
                  <a:lnTo>
                    <a:pt x="20" y="10"/>
                  </a:lnTo>
                  <a:lnTo>
                    <a:pt x="20" y="6"/>
                  </a:lnTo>
                  <a:lnTo>
                    <a:pt x="18" y="4"/>
                  </a:lnTo>
                  <a:lnTo>
                    <a:pt x="1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3" name="Freeform 408">
              <a:extLst>
                <a:ext uri="{FF2B5EF4-FFF2-40B4-BE49-F238E27FC236}">
                  <a16:creationId xmlns:a16="http://schemas.microsoft.com/office/drawing/2014/main" id="{D477FB5D-1AA5-4757-BC24-3A7881CF7D6E}"/>
                </a:ext>
              </a:extLst>
            </p:cNvPr>
            <p:cNvSpPr>
              <a:spLocks/>
            </p:cNvSpPr>
            <p:nvPr/>
          </p:nvSpPr>
          <p:spPr bwMode="gray">
            <a:xfrm>
              <a:off x="1001784" y="3551486"/>
              <a:ext cx="33325" cy="51804"/>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28">
                  <a:moveTo>
                    <a:pt x="8" y="4"/>
                  </a:moveTo>
                  <a:lnTo>
                    <a:pt x="6" y="4"/>
                  </a:lnTo>
                  <a:lnTo>
                    <a:pt x="6" y="4"/>
                  </a:lnTo>
                  <a:lnTo>
                    <a:pt x="4" y="4"/>
                  </a:lnTo>
                  <a:lnTo>
                    <a:pt x="2" y="6"/>
                  </a:lnTo>
                  <a:lnTo>
                    <a:pt x="0" y="8"/>
                  </a:lnTo>
                  <a:lnTo>
                    <a:pt x="2" y="10"/>
                  </a:lnTo>
                  <a:lnTo>
                    <a:pt x="2" y="12"/>
                  </a:lnTo>
                  <a:lnTo>
                    <a:pt x="2" y="16"/>
                  </a:lnTo>
                  <a:lnTo>
                    <a:pt x="4" y="20"/>
                  </a:lnTo>
                  <a:lnTo>
                    <a:pt x="6" y="22"/>
                  </a:lnTo>
                  <a:lnTo>
                    <a:pt x="12" y="28"/>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4" name="Freeform 409">
              <a:extLst>
                <a:ext uri="{FF2B5EF4-FFF2-40B4-BE49-F238E27FC236}">
                  <a16:creationId xmlns:a16="http://schemas.microsoft.com/office/drawing/2014/main" id="{08DE7797-E2B9-45AE-A35A-F27B9B1E2F93}"/>
                </a:ext>
              </a:extLst>
            </p:cNvPr>
            <p:cNvSpPr>
              <a:spLocks/>
            </p:cNvSpPr>
            <p:nvPr/>
          </p:nvSpPr>
          <p:spPr bwMode="gray">
            <a:xfrm>
              <a:off x="1020298" y="3351670"/>
              <a:ext cx="188842" cy="111009"/>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60">
                  <a:moveTo>
                    <a:pt x="36" y="60"/>
                  </a:moveTo>
                  <a:lnTo>
                    <a:pt x="34" y="58"/>
                  </a:lnTo>
                  <a:lnTo>
                    <a:pt x="34" y="56"/>
                  </a:lnTo>
                  <a:lnTo>
                    <a:pt x="32" y="56"/>
                  </a:lnTo>
                  <a:lnTo>
                    <a:pt x="32" y="56"/>
                  </a:lnTo>
                  <a:lnTo>
                    <a:pt x="28" y="56"/>
                  </a:lnTo>
                  <a:lnTo>
                    <a:pt x="24" y="56"/>
                  </a:lnTo>
                  <a:lnTo>
                    <a:pt x="20" y="56"/>
                  </a:lnTo>
                  <a:lnTo>
                    <a:pt x="16" y="56"/>
                  </a:lnTo>
                  <a:lnTo>
                    <a:pt x="16" y="56"/>
                  </a:lnTo>
                  <a:lnTo>
                    <a:pt x="14" y="58"/>
                  </a:lnTo>
                  <a:lnTo>
                    <a:pt x="12" y="58"/>
                  </a:lnTo>
                  <a:lnTo>
                    <a:pt x="12" y="60"/>
                  </a:lnTo>
                  <a:lnTo>
                    <a:pt x="10" y="60"/>
                  </a:lnTo>
                  <a:lnTo>
                    <a:pt x="10" y="58"/>
                  </a:lnTo>
                  <a:lnTo>
                    <a:pt x="10" y="56"/>
                  </a:lnTo>
                  <a:lnTo>
                    <a:pt x="8"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4" y="0"/>
                  </a:lnTo>
                  <a:lnTo>
                    <a:pt x="56" y="0"/>
                  </a:lnTo>
                  <a:lnTo>
                    <a:pt x="58" y="4"/>
                  </a:lnTo>
                  <a:lnTo>
                    <a:pt x="58" y="4"/>
                  </a:lnTo>
                  <a:lnTo>
                    <a:pt x="60" y="4"/>
                  </a:lnTo>
                  <a:lnTo>
                    <a:pt x="64" y="4"/>
                  </a:lnTo>
                  <a:lnTo>
                    <a:pt x="68" y="4"/>
                  </a:lnTo>
                  <a:lnTo>
                    <a:pt x="70" y="4"/>
                  </a:lnTo>
                  <a:lnTo>
                    <a:pt x="72" y="0"/>
                  </a:lnTo>
                  <a:lnTo>
                    <a:pt x="80" y="0"/>
                  </a:lnTo>
                  <a:lnTo>
                    <a:pt x="80" y="2"/>
                  </a:lnTo>
                  <a:lnTo>
                    <a:pt x="80" y="2"/>
                  </a:lnTo>
                  <a:lnTo>
                    <a:pt x="80" y="4"/>
                  </a:lnTo>
                  <a:lnTo>
                    <a:pt x="82" y="6"/>
                  </a:lnTo>
                  <a:lnTo>
                    <a:pt x="86" y="8"/>
                  </a:lnTo>
                  <a:lnTo>
                    <a:pt x="88" y="8"/>
                  </a:lnTo>
                  <a:lnTo>
                    <a:pt x="92" y="8"/>
                  </a:lnTo>
                  <a:lnTo>
                    <a:pt x="96"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5" name="Freeform 410">
              <a:extLst>
                <a:ext uri="{FF2B5EF4-FFF2-40B4-BE49-F238E27FC236}">
                  <a16:creationId xmlns:a16="http://schemas.microsoft.com/office/drawing/2014/main" id="{447555B1-DB98-4F39-A713-88F8A71B080C}"/>
                </a:ext>
              </a:extLst>
            </p:cNvPr>
            <p:cNvSpPr>
              <a:spLocks/>
            </p:cNvSpPr>
            <p:nvPr/>
          </p:nvSpPr>
          <p:spPr bwMode="gray">
            <a:xfrm>
              <a:off x="938836" y="3421975"/>
              <a:ext cx="99975" cy="77706"/>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 h="42">
                  <a:moveTo>
                    <a:pt x="30" y="6"/>
                  </a:moveTo>
                  <a:lnTo>
                    <a:pt x="20" y="8"/>
                  </a:lnTo>
                  <a:lnTo>
                    <a:pt x="8" y="16"/>
                  </a:lnTo>
                  <a:lnTo>
                    <a:pt x="0" y="30"/>
                  </a:lnTo>
                  <a:lnTo>
                    <a:pt x="2" y="30"/>
                  </a:lnTo>
                  <a:lnTo>
                    <a:pt x="2" y="28"/>
                  </a:lnTo>
                  <a:lnTo>
                    <a:pt x="4" y="28"/>
                  </a:lnTo>
                  <a:lnTo>
                    <a:pt x="6"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28"/>
                  </a:lnTo>
                  <a:lnTo>
                    <a:pt x="36" y="30"/>
                  </a:lnTo>
                  <a:lnTo>
                    <a:pt x="36" y="32"/>
                  </a:lnTo>
                  <a:lnTo>
                    <a:pt x="36" y="32"/>
                  </a:lnTo>
                  <a:lnTo>
                    <a:pt x="38" y="34"/>
                  </a:lnTo>
                  <a:lnTo>
                    <a:pt x="40" y="32"/>
                  </a:lnTo>
                  <a:lnTo>
                    <a:pt x="42" y="32"/>
                  </a:lnTo>
                  <a:lnTo>
                    <a:pt x="44" y="32"/>
                  </a:lnTo>
                  <a:lnTo>
                    <a:pt x="46" y="30"/>
                  </a:lnTo>
                  <a:lnTo>
                    <a:pt x="48" y="28"/>
                  </a:lnTo>
                  <a:lnTo>
                    <a:pt x="52" y="24"/>
                  </a:lnTo>
                  <a:lnTo>
                    <a:pt x="50" y="26"/>
                  </a:lnTo>
                  <a:lnTo>
                    <a:pt x="50" y="26"/>
                  </a:lnTo>
                  <a:lnTo>
                    <a:pt x="50" y="28"/>
                  </a:lnTo>
                  <a:lnTo>
                    <a:pt x="52" y="30"/>
                  </a:lnTo>
                  <a:lnTo>
                    <a:pt x="52" y="30"/>
                  </a:lnTo>
                  <a:lnTo>
                    <a:pt x="54" y="30"/>
                  </a:lnTo>
                  <a:lnTo>
                    <a:pt x="54" y="26"/>
                  </a:lnTo>
                  <a:lnTo>
                    <a:pt x="54" y="26"/>
                  </a:lnTo>
                  <a:lnTo>
                    <a:pt x="54" y="24"/>
                  </a:lnTo>
                  <a:lnTo>
                    <a:pt x="52" y="24"/>
                  </a:lnTo>
                  <a:lnTo>
                    <a:pt x="54" y="22"/>
                  </a:lnTo>
                  <a:lnTo>
                    <a:pt x="54" y="22"/>
                  </a:lnTo>
                  <a:lnTo>
                    <a:pt x="54" y="20"/>
                  </a:lnTo>
                  <a:lnTo>
                    <a:pt x="54" y="20"/>
                  </a:lnTo>
                  <a:lnTo>
                    <a:pt x="54" y="18"/>
                  </a:lnTo>
                  <a:lnTo>
                    <a:pt x="52" y="18"/>
                  </a:lnTo>
                  <a:lnTo>
                    <a:pt x="50" y="18"/>
                  </a:lnTo>
                  <a:lnTo>
                    <a:pt x="50" y="18"/>
                  </a:lnTo>
                  <a:lnTo>
                    <a:pt x="50" y="18"/>
                  </a:lnTo>
                  <a:lnTo>
                    <a:pt x="50" y="18"/>
                  </a:lnTo>
                  <a:lnTo>
                    <a:pt x="52" y="14"/>
                  </a:lnTo>
                  <a:lnTo>
                    <a:pt x="44" y="0"/>
                  </a:lnTo>
                  <a:lnTo>
                    <a:pt x="38" y="4"/>
                  </a:lnTo>
                  <a:lnTo>
                    <a:pt x="30" y="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6" name="Freeform 411">
              <a:extLst>
                <a:ext uri="{FF2B5EF4-FFF2-40B4-BE49-F238E27FC236}">
                  <a16:creationId xmlns:a16="http://schemas.microsoft.com/office/drawing/2014/main" id="{8A24254D-909F-4EAD-8A00-82EAA0411A26}"/>
                </a:ext>
              </a:extLst>
            </p:cNvPr>
            <p:cNvSpPr>
              <a:spLocks/>
            </p:cNvSpPr>
            <p:nvPr/>
          </p:nvSpPr>
          <p:spPr bwMode="gray">
            <a:xfrm>
              <a:off x="694452" y="3270263"/>
              <a:ext cx="292521" cy="336727"/>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72" y="174"/>
                  </a:lnTo>
                  <a:lnTo>
                    <a:pt x="64" y="164"/>
                  </a:lnTo>
                  <a:lnTo>
                    <a:pt x="64" y="166"/>
                  </a:lnTo>
                  <a:lnTo>
                    <a:pt x="60" y="162"/>
                  </a:lnTo>
                  <a:lnTo>
                    <a:pt x="58" y="160"/>
                  </a:lnTo>
                  <a:lnTo>
                    <a:pt x="54" y="158"/>
                  </a:lnTo>
                  <a:lnTo>
                    <a:pt x="52" y="158"/>
                  </a:lnTo>
                  <a:lnTo>
                    <a:pt x="52" y="158"/>
                  </a:lnTo>
                  <a:lnTo>
                    <a:pt x="50" y="156"/>
                  </a:lnTo>
                  <a:lnTo>
                    <a:pt x="46" y="154"/>
                  </a:lnTo>
                  <a:lnTo>
                    <a:pt x="44" y="152"/>
                  </a:lnTo>
                  <a:lnTo>
                    <a:pt x="42" y="150"/>
                  </a:lnTo>
                  <a:lnTo>
                    <a:pt x="40" y="150"/>
                  </a:lnTo>
                  <a:lnTo>
                    <a:pt x="40" y="148"/>
                  </a:lnTo>
                  <a:lnTo>
                    <a:pt x="40" y="146"/>
                  </a:lnTo>
                  <a:lnTo>
                    <a:pt x="38" y="144"/>
                  </a:lnTo>
                  <a:lnTo>
                    <a:pt x="36"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2" y="58"/>
                  </a:lnTo>
                  <a:lnTo>
                    <a:pt x="0" y="56"/>
                  </a:lnTo>
                  <a:lnTo>
                    <a:pt x="0" y="54"/>
                  </a:lnTo>
                  <a:lnTo>
                    <a:pt x="2" y="50"/>
                  </a:lnTo>
                  <a:lnTo>
                    <a:pt x="4" y="48"/>
                  </a:lnTo>
                  <a:lnTo>
                    <a:pt x="14" y="50"/>
                  </a:lnTo>
                  <a:lnTo>
                    <a:pt x="14" y="38"/>
                  </a:lnTo>
                  <a:lnTo>
                    <a:pt x="22" y="36"/>
                  </a:lnTo>
                  <a:lnTo>
                    <a:pt x="22" y="36"/>
                  </a:lnTo>
                  <a:lnTo>
                    <a:pt x="26" y="36"/>
                  </a:lnTo>
                  <a:lnTo>
                    <a:pt x="30" y="36"/>
                  </a:lnTo>
                  <a:lnTo>
                    <a:pt x="36" y="34"/>
                  </a:lnTo>
                  <a:lnTo>
                    <a:pt x="44" y="32"/>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2"/>
                  </a:lnTo>
                  <a:lnTo>
                    <a:pt x="158" y="64"/>
                  </a:lnTo>
                  <a:lnTo>
                    <a:pt x="156" y="68"/>
                  </a:lnTo>
                  <a:lnTo>
                    <a:pt x="156" y="72"/>
                  </a:lnTo>
                  <a:lnTo>
                    <a:pt x="154" y="78"/>
                  </a:lnTo>
                  <a:lnTo>
                    <a:pt x="152" y="90"/>
                  </a:lnTo>
                  <a:lnTo>
                    <a:pt x="152" y="90"/>
                  </a:lnTo>
                  <a:lnTo>
                    <a:pt x="140" y="100"/>
                  </a:lnTo>
                  <a:lnTo>
                    <a:pt x="132" y="112"/>
                  </a:lnTo>
                  <a:lnTo>
                    <a:pt x="134" y="112"/>
                  </a:lnTo>
                  <a:lnTo>
                    <a:pt x="134" y="112"/>
                  </a:lnTo>
                  <a:lnTo>
                    <a:pt x="136" y="110"/>
                  </a:lnTo>
                  <a:lnTo>
                    <a:pt x="138" y="110"/>
                  </a:lnTo>
                  <a:lnTo>
                    <a:pt x="138" y="110"/>
                  </a:lnTo>
                  <a:lnTo>
                    <a:pt x="140" y="112"/>
                  </a:lnTo>
                  <a:lnTo>
                    <a:pt x="140" y="11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7" name="Freeform 412">
              <a:extLst>
                <a:ext uri="{FF2B5EF4-FFF2-40B4-BE49-F238E27FC236}">
                  <a16:creationId xmlns:a16="http://schemas.microsoft.com/office/drawing/2014/main" id="{E6E5AA18-B0D5-4BE5-82E3-A4B8A6EA53E8}"/>
                </a:ext>
              </a:extLst>
            </p:cNvPr>
            <p:cNvSpPr>
              <a:spLocks/>
            </p:cNvSpPr>
            <p:nvPr/>
          </p:nvSpPr>
          <p:spPr bwMode="gray">
            <a:xfrm>
              <a:off x="575963" y="3577388"/>
              <a:ext cx="74056" cy="166513"/>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68"/>
                  </a:lnTo>
                  <a:lnTo>
                    <a:pt x="4" y="84"/>
                  </a:lnTo>
                  <a:lnTo>
                    <a:pt x="10" y="88"/>
                  </a:lnTo>
                  <a:lnTo>
                    <a:pt x="12" y="88"/>
                  </a:lnTo>
                  <a:lnTo>
                    <a:pt x="14" y="86"/>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8" name="Freeform 413">
              <a:extLst>
                <a:ext uri="{FF2B5EF4-FFF2-40B4-BE49-F238E27FC236}">
                  <a16:creationId xmlns:a16="http://schemas.microsoft.com/office/drawing/2014/main" id="{F6B8BFE2-BBF0-44FC-9D3E-5863C07CB8EF}"/>
                </a:ext>
              </a:extLst>
            </p:cNvPr>
            <p:cNvSpPr>
              <a:spLocks/>
            </p:cNvSpPr>
            <p:nvPr/>
          </p:nvSpPr>
          <p:spPr bwMode="gray">
            <a:xfrm>
              <a:off x="927728" y="3107450"/>
              <a:ext cx="192545" cy="329327"/>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78">
                  <a:moveTo>
                    <a:pt x="32" y="150"/>
                  </a:moveTo>
                  <a:lnTo>
                    <a:pt x="30" y="150"/>
                  </a:lnTo>
                  <a:lnTo>
                    <a:pt x="28" y="148"/>
                  </a:lnTo>
                  <a:lnTo>
                    <a:pt x="24" y="148"/>
                  </a:lnTo>
                  <a:lnTo>
                    <a:pt x="20" y="146"/>
                  </a:lnTo>
                  <a:lnTo>
                    <a:pt x="16" y="144"/>
                  </a:lnTo>
                  <a:lnTo>
                    <a:pt x="12" y="144"/>
                  </a:lnTo>
                  <a:lnTo>
                    <a:pt x="12" y="142"/>
                  </a:lnTo>
                  <a:lnTo>
                    <a:pt x="6" y="116"/>
                  </a:lnTo>
                  <a:lnTo>
                    <a:pt x="6" y="116"/>
                  </a:lnTo>
                  <a:lnTo>
                    <a:pt x="8" y="114"/>
                  </a:lnTo>
                  <a:lnTo>
                    <a:pt x="6" y="112"/>
                  </a:lnTo>
                  <a:lnTo>
                    <a:pt x="6" y="112"/>
                  </a:lnTo>
                  <a:lnTo>
                    <a:pt x="4" y="108"/>
                  </a:lnTo>
                  <a:lnTo>
                    <a:pt x="2" y="106"/>
                  </a:lnTo>
                  <a:lnTo>
                    <a:pt x="0" y="102"/>
                  </a:lnTo>
                  <a:lnTo>
                    <a:pt x="0" y="98"/>
                  </a:lnTo>
                  <a:lnTo>
                    <a:pt x="10" y="88"/>
                  </a:lnTo>
                  <a:lnTo>
                    <a:pt x="8" y="88"/>
                  </a:lnTo>
                  <a:lnTo>
                    <a:pt x="8" y="86"/>
                  </a:lnTo>
                  <a:lnTo>
                    <a:pt x="6" y="86"/>
                  </a:lnTo>
                  <a:lnTo>
                    <a:pt x="6" y="84"/>
                  </a:lnTo>
                  <a:lnTo>
                    <a:pt x="12" y="76"/>
                  </a:lnTo>
                  <a:lnTo>
                    <a:pt x="12" y="76"/>
                  </a:lnTo>
                  <a:lnTo>
                    <a:pt x="16" y="76"/>
                  </a:lnTo>
                  <a:lnTo>
                    <a:pt x="18" y="76"/>
                  </a:lnTo>
                  <a:lnTo>
                    <a:pt x="18" y="74"/>
                  </a:lnTo>
                  <a:lnTo>
                    <a:pt x="18" y="74"/>
                  </a:lnTo>
                  <a:lnTo>
                    <a:pt x="18" y="70"/>
                  </a:lnTo>
                  <a:lnTo>
                    <a:pt x="18" y="66"/>
                  </a:lnTo>
                  <a:lnTo>
                    <a:pt x="18" y="62"/>
                  </a:lnTo>
                  <a:lnTo>
                    <a:pt x="16" y="62"/>
                  </a:lnTo>
                  <a:lnTo>
                    <a:pt x="16" y="60"/>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0"/>
                  </a:lnTo>
                  <a:lnTo>
                    <a:pt x="78" y="52"/>
                  </a:lnTo>
                  <a:lnTo>
                    <a:pt x="78" y="54"/>
                  </a:lnTo>
                  <a:lnTo>
                    <a:pt x="76" y="56"/>
                  </a:lnTo>
                  <a:lnTo>
                    <a:pt x="74" y="58"/>
                  </a:lnTo>
                  <a:lnTo>
                    <a:pt x="72" y="58"/>
                  </a:lnTo>
                  <a:lnTo>
                    <a:pt x="72" y="60"/>
                  </a:lnTo>
                  <a:lnTo>
                    <a:pt x="72" y="60"/>
                  </a:lnTo>
                  <a:lnTo>
                    <a:pt x="72" y="62"/>
                  </a:lnTo>
                  <a:lnTo>
                    <a:pt x="72" y="66"/>
                  </a:lnTo>
                  <a:lnTo>
                    <a:pt x="76" y="68"/>
                  </a:lnTo>
                  <a:lnTo>
                    <a:pt x="74" y="68"/>
                  </a:lnTo>
                  <a:lnTo>
                    <a:pt x="72" y="70"/>
                  </a:lnTo>
                  <a:lnTo>
                    <a:pt x="70" y="72"/>
                  </a:lnTo>
                  <a:lnTo>
                    <a:pt x="66" y="76"/>
                  </a:lnTo>
                  <a:lnTo>
                    <a:pt x="66" y="78"/>
                  </a:lnTo>
                  <a:lnTo>
                    <a:pt x="66" y="86"/>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59" name="Freeform 414">
              <a:extLst>
                <a:ext uri="{FF2B5EF4-FFF2-40B4-BE49-F238E27FC236}">
                  <a16:creationId xmlns:a16="http://schemas.microsoft.com/office/drawing/2014/main" id="{AA40C760-45C3-4E81-AC02-E82ED59963CD}"/>
                </a:ext>
              </a:extLst>
            </p:cNvPr>
            <p:cNvSpPr>
              <a:spLocks/>
            </p:cNvSpPr>
            <p:nvPr/>
          </p:nvSpPr>
          <p:spPr bwMode="gray">
            <a:xfrm>
              <a:off x="883294" y="3174055"/>
              <a:ext cx="85164" cy="114709"/>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2" y="2"/>
                  </a:lnTo>
                  <a:lnTo>
                    <a:pt x="44" y="6"/>
                  </a:lnTo>
                  <a:lnTo>
                    <a:pt x="44" y="8"/>
                  </a:lnTo>
                  <a:lnTo>
                    <a:pt x="46" y="12"/>
                  </a:lnTo>
                  <a:lnTo>
                    <a:pt x="44" y="18"/>
                  </a:lnTo>
                  <a:lnTo>
                    <a:pt x="42" y="22"/>
                  </a:lnTo>
                  <a:lnTo>
                    <a:pt x="42" y="22"/>
                  </a:lnTo>
                  <a:lnTo>
                    <a:pt x="40" y="22"/>
                  </a:lnTo>
                  <a:lnTo>
                    <a:pt x="40" y="24"/>
                  </a:lnTo>
                  <a:lnTo>
                    <a:pt x="40" y="24"/>
                  </a:lnTo>
                  <a:lnTo>
                    <a:pt x="42" y="26"/>
                  </a:lnTo>
                  <a:lnTo>
                    <a:pt x="42" y="28"/>
                  </a:lnTo>
                  <a:lnTo>
                    <a:pt x="42" y="30"/>
                  </a:lnTo>
                  <a:lnTo>
                    <a:pt x="42" y="34"/>
                  </a:lnTo>
                  <a:lnTo>
                    <a:pt x="42" y="38"/>
                  </a:lnTo>
                  <a:lnTo>
                    <a:pt x="42" y="40"/>
                  </a:lnTo>
                  <a:lnTo>
                    <a:pt x="36" y="40"/>
                  </a:lnTo>
                  <a:lnTo>
                    <a:pt x="32" y="46"/>
                  </a:lnTo>
                  <a:lnTo>
                    <a:pt x="32" y="46"/>
                  </a:lnTo>
                  <a:lnTo>
                    <a:pt x="30" y="48"/>
                  </a:lnTo>
                  <a:lnTo>
                    <a:pt x="30" y="50"/>
                  </a:lnTo>
                  <a:lnTo>
                    <a:pt x="34" y="52"/>
                  </a:lnTo>
                  <a:lnTo>
                    <a:pt x="24" y="6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0" name="Freeform 415">
              <a:extLst>
                <a:ext uri="{FF2B5EF4-FFF2-40B4-BE49-F238E27FC236}">
                  <a16:creationId xmlns:a16="http://schemas.microsoft.com/office/drawing/2014/main" id="{00CA484B-AE8D-4691-830C-8D5A35094E72}"/>
                </a:ext>
              </a:extLst>
            </p:cNvPr>
            <p:cNvSpPr>
              <a:spLocks/>
            </p:cNvSpPr>
            <p:nvPr/>
          </p:nvSpPr>
          <p:spPr bwMode="gray">
            <a:xfrm>
              <a:off x="868483" y="3259162"/>
              <a:ext cx="74056" cy="85107"/>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38" y="30"/>
                  </a:lnTo>
                  <a:lnTo>
                    <a:pt x="40" y="32"/>
                  </a:lnTo>
                  <a:lnTo>
                    <a:pt x="38" y="34"/>
                  </a:lnTo>
                  <a:lnTo>
                    <a:pt x="38" y="34"/>
                  </a:lnTo>
                  <a:lnTo>
                    <a:pt x="36" y="36"/>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1" name="Freeform 416">
              <a:extLst>
                <a:ext uri="{FF2B5EF4-FFF2-40B4-BE49-F238E27FC236}">
                  <a16:creationId xmlns:a16="http://schemas.microsoft.com/office/drawing/2014/main" id="{70A4CA5B-E423-4573-9E5A-51A0BA30A830}"/>
                </a:ext>
              </a:extLst>
            </p:cNvPr>
            <p:cNvSpPr>
              <a:spLocks/>
            </p:cNvSpPr>
            <p:nvPr/>
          </p:nvSpPr>
          <p:spPr bwMode="gray">
            <a:xfrm>
              <a:off x="920322" y="3322067"/>
              <a:ext cx="29622" cy="48104"/>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10" y="0"/>
                  </a:moveTo>
                  <a:lnTo>
                    <a:pt x="10" y="0"/>
                  </a:lnTo>
                  <a:lnTo>
                    <a:pt x="8" y="0"/>
                  </a:lnTo>
                  <a:lnTo>
                    <a:pt x="6" y="2"/>
                  </a:lnTo>
                  <a:lnTo>
                    <a:pt x="4" y="4"/>
                  </a:lnTo>
                  <a:lnTo>
                    <a:pt x="2" y="6"/>
                  </a:lnTo>
                  <a:lnTo>
                    <a:pt x="0" y="12"/>
                  </a:lnTo>
                  <a:lnTo>
                    <a:pt x="0" y="12"/>
                  </a:lnTo>
                  <a:lnTo>
                    <a:pt x="2" y="14"/>
                  </a:lnTo>
                  <a:lnTo>
                    <a:pt x="2" y="16"/>
                  </a:lnTo>
                  <a:lnTo>
                    <a:pt x="6" y="20"/>
                  </a:lnTo>
                  <a:lnTo>
                    <a:pt x="10" y="24"/>
                  </a:lnTo>
                  <a:lnTo>
                    <a:pt x="16" y="26"/>
                  </a:lnTo>
                  <a:lnTo>
                    <a:pt x="1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2" name="Freeform 417">
              <a:extLst>
                <a:ext uri="{FF2B5EF4-FFF2-40B4-BE49-F238E27FC236}">
                  <a16:creationId xmlns:a16="http://schemas.microsoft.com/office/drawing/2014/main" id="{73F3A9AD-8D42-473C-B951-014937F8917D}"/>
                </a:ext>
              </a:extLst>
            </p:cNvPr>
            <p:cNvSpPr>
              <a:spLocks/>
            </p:cNvSpPr>
            <p:nvPr/>
          </p:nvSpPr>
          <p:spPr bwMode="gray">
            <a:xfrm>
              <a:off x="542637" y="3096349"/>
              <a:ext cx="129598" cy="155413"/>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84">
                  <a:moveTo>
                    <a:pt x="62" y="30"/>
                  </a:moveTo>
                  <a:lnTo>
                    <a:pt x="58" y="30"/>
                  </a:lnTo>
                  <a:lnTo>
                    <a:pt x="56" y="28"/>
                  </a:lnTo>
                  <a:lnTo>
                    <a:pt x="54" y="26"/>
                  </a:lnTo>
                  <a:lnTo>
                    <a:pt x="54" y="24"/>
                  </a:lnTo>
                  <a:lnTo>
                    <a:pt x="54" y="20"/>
                  </a:lnTo>
                  <a:lnTo>
                    <a:pt x="52" y="18"/>
                  </a:lnTo>
                  <a:lnTo>
                    <a:pt x="52" y="18"/>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2" y="24"/>
                  </a:lnTo>
                  <a:lnTo>
                    <a:pt x="0" y="26"/>
                  </a:lnTo>
                  <a:lnTo>
                    <a:pt x="0" y="30"/>
                  </a:lnTo>
                  <a:lnTo>
                    <a:pt x="0" y="32"/>
                  </a:lnTo>
                  <a:lnTo>
                    <a:pt x="2" y="36"/>
                  </a:lnTo>
                  <a:lnTo>
                    <a:pt x="4" y="36"/>
                  </a:lnTo>
                  <a:lnTo>
                    <a:pt x="4" y="36"/>
                  </a:lnTo>
                  <a:lnTo>
                    <a:pt x="6" y="36"/>
                  </a:lnTo>
                  <a:lnTo>
                    <a:pt x="10" y="38"/>
                  </a:lnTo>
                  <a:lnTo>
                    <a:pt x="12" y="42"/>
                  </a:lnTo>
                  <a:lnTo>
                    <a:pt x="14" y="46"/>
                  </a:lnTo>
                  <a:lnTo>
                    <a:pt x="16" y="54"/>
                  </a:lnTo>
                  <a:lnTo>
                    <a:pt x="16" y="54"/>
                  </a:lnTo>
                  <a:lnTo>
                    <a:pt x="16" y="58"/>
                  </a:lnTo>
                  <a:lnTo>
                    <a:pt x="16" y="62"/>
                  </a:lnTo>
                  <a:lnTo>
                    <a:pt x="16" y="66"/>
                  </a:lnTo>
                  <a:lnTo>
                    <a:pt x="16" y="70"/>
                  </a:lnTo>
                  <a:lnTo>
                    <a:pt x="16" y="72"/>
                  </a:lnTo>
                  <a:lnTo>
                    <a:pt x="14" y="74"/>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3" name="Freeform 418">
              <a:extLst>
                <a:ext uri="{FF2B5EF4-FFF2-40B4-BE49-F238E27FC236}">
                  <a16:creationId xmlns:a16="http://schemas.microsoft.com/office/drawing/2014/main" id="{4E4E3C60-95D5-4C7A-A4C9-C7CBEB11B276}"/>
                </a:ext>
              </a:extLst>
            </p:cNvPr>
            <p:cNvSpPr>
              <a:spLocks/>
            </p:cNvSpPr>
            <p:nvPr/>
          </p:nvSpPr>
          <p:spPr bwMode="gray">
            <a:xfrm>
              <a:off x="653721" y="2944637"/>
              <a:ext cx="199951" cy="37003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 h="200">
                  <a:moveTo>
                    <a:pt x="40" y="2"/>
                  </a:moveTo>
                  <a:lnTo>
                    <a:pt x="38" y="2"/>
                  </a:lnTo>
                  <a:lnTo>
                    <a:pt x="36" y="2"/>
                  </a:lnTo>
                  <a:lnTo>
                    <a:pt x="32" y="0"/>
                  </a:lnTo>
                  <a:lnTo>
                    <a:pt x="28" y="0"/>
                  </a:lnTo>
                  <a:lnTo>
                    <a:pt x="24" y="2"/>
                  </a:lnTo>
                  <a:lnTo>
                    <a:pt x="14" y="16"/>
                  </a:lnTo>
                  <a:lnTo>
                    <a:pt x="14" y="16"/>
                  </a:lnTo>
                  <a:lnTo>
                    <a:pt x="16" y="18"/>
                  </a:lnTo>
                  <a:lnTo>
                    <a:pt x="16" y="22"/>
                  </a:lnTo>
                  <a:lnTo>
                    <a:pt x="16" y="26"/>
                  </a:lnTo>
                  <a:lnTo>
                    <a:pt x="14" y="32"/>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4" name="Freeform 419">
              <a:extLst>
                <a:ext uri="{FF2B5EF4-FFF2-40B4-BE49-F238E27FC236}">
                  <a16:creationId xmlns:a16="http://schemas.microsoft.com/office/drawing/2014/main" id="{D3D43E8D-7F40-4A92-9E75-DB512FA7CC01}"/>
                </a:ext>
              </a:extLst>
            </p:cNvPr>
            <p:cNvSpPr>
              <a:spLocks/>
            </p:cNvSpPr>
            <p:nvPr/>
          </p:nvSpPr>
          <p:spPr bwMode="gray">
            <a:xfrm>
              <a:off x="612990" y="3096349"/>
              <a:ext cx="66650" cy="59205"/>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32">
                  <a:moveTo>
                    <a:pt x="16" y="0"/>
                  </a:moveTo>
                  <a:lnTo>
                    <a:pt x="16" y="0"/>
                  </a:lnTo>
                  <a:lnTo>
                    <a:pt x="18" y="0"/>
                  </a:lnTo>
                  <a:lnTo>
                    <a:pt x="20" y="0"/>
                  </a:lnTo>
                  <a:lnTo>
                    <a:pt x="24" y="0"/>
                  </a:lnTo>
                  <a:lnTo>
                    <a:pt x="28" y="0"/>
                  </a:lnTo>
                  <a:lnTo>
                    <a:pt x="30" y="2"/>
                  </a:lnTo>
                  <a:lnTo>
                    <a:pt x="32" y="6"/>
                  </a:lnTo>
                  <a:lnTo>
                    <a:pt x="32" y="6"/>
                  </a:lnTo>
                  <a:lnTo>
                    <a:pt x="34" y="8"/>
                  </a:lnTo>
                  <a:lnTo>
                    <a:pt x="36" y="12"/>
                  </a:lnTo>
                  <a:lnTo>
                    <a:pt x="36" y="16"/>
                  </a:lnTo>
                  <a:lnTo>
                    <a:pt x="36" y="22"/>
                  </a:lnTo>
                  <a:lnTo>
                    <a:pt x="32" y="28"/>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4" y="18"/>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5" name="Freeform 420">
              <a:extLst>
                <a:ext uri="{FF2B5EF4-FFF2-40B4-BE49-F238E27FC236}">
                  <a16:creationId xmlns:a16="http://schemas.microsoft.com/office/drawing/2014/main" id="{6B64139B-9681-4566-AB14-49437067F12B}"/>
                </a:ext>
              </a:extLst>
            </p:cNvPr>
            <p:cNvSpPr>
              <a:spLocks/>
            </p:cNvSpPr>
            <p:nvPr/>
          </p:nvSpPr>
          <p:spPr bwMode="gray">
            <a:xfrm>
              <a:off x="990675" y="3000141"/>
              <a:ext cx="66650" cy="114709"/>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62">
                  <a:moveTo>
                    <a:pt x="30" y="58"/>
                  </a:moveTo>
                  <a:lnTo>
                    <a:pt x="30" y="46"/>
                  </a:lnTo>
                  <a:lnTo>
                    <a:pt x="30" y="44"/>
                  </a:lnTo>
                  <a:lnTo>
                    <a:pt x="30" y="42"/>
                  </a:lnTo>
                  <a:lnTo>
                    <a:pt x="28" y="38"/>
                  </a:lnTo>
                  <a:lnTo>
                    <a:pt x="30" y="36"/>
                  </a:lnTo>
                  <a:lnTo>
                    <a:pt x="30" y="32"/>
                  </a:lnTo>
                  <a:lnTo>
                    <a:pt x="32" y="30"/>
                  </a:lnTo>
                  <a:lnTo>
                    <a:pt x="36" y="28"/>
                  </a:lnTo>
                  <a:lnTo>
                    <a:pt x="36" y="28"/>
                  </a:lnTo>
                  <a:lnTo>
                    <a:pt x="36" y="24"/>
                  </a:lnTo>
                  <a:lnTo>
                    <a:pt x="34" y="22"/>
                  </a:lnTo>
                  <a:lnTo>
                    <a:pt x="34" y="18"/>
                  </a:lnTo>
                  <a:lnTo>
                    <a:pt x="32" y="16"/>
                  </a:lnTo>
                  <a:lnTo>
                    <a:pt x="32" y="16"/>
                  </a:lnTo>
                  <a:lnTo>
                    <a:pt x="30" y="12"/>
                  </a:lnTo>
                  <a:lnTo>
                    <a:pt x="30" y="8"/>
                  </a:lnTo>
                  <a:lnTo>
                    <a:pt x="30" y="4"/>
                  </a:lnTo>
                  <a:lnTo>
                    <a:pt x="28" y="0"/>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6" name="Freeform 421">
              <a:extLst>
                <a:ext uri="{FF2B5EF4-FFF2-40B4-BE49-F238E27FC236}">
                  <a16:creationId xmlns:a16="http://schemas.microsoft.com/office/drawing/2014/main" id="{A3BFBA24-0EDA-4153-83FA-FE75D138B971}"/>
                </a:ext>
              </a:extLst>
            </p:cNvPr>
            <p:cNvSpPr>
              <a:spLocks/>
            </p:cNvSpPr>
            <p:nvPr/>
          </p:nvSpPr>
          <p:spPr bwMode="gray">
            <a:xfrm>
              <a:off x="1083245" y="2374791"/>
              <a:ext cx="311035" cy="721558"/>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0"/>
                  </a:lnTo>
                  <a:lnTo>
                    <a:pt x="78" y="232"/>
                  </a:lnTo>
                  <a:lnTo>
                    <a:pt x="78" y="232"/>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7" name="Freeform 422">
              <a:extLst>
                <a:ext uri="{FF2B5EF4-FFF2-40B4-BE49-F238E27FC236}">
                  <a16:creationId xmlns:a16="http://schemas.microsoft.com/office/drawing/2014/main" id="{D42DD586-1B36-49E1-A142-77AEECDE4C1B}"/>
                </a:ext>
              </a:extLst>
            </p:cNvPr>
            <p:cNvSpPr>
              <a:spLocks/>
            </p:cNvSpPr>
            <p:nvPr/>
          </p:nvSpPr>
          <p:spPr bwMode="gray">
            <a:xfrm>
              <a:off x="1301710" y="2322987"/>
              <a:ext cx="229573" cy="573546"/>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48" y="148"/>
                  </a:lnTo>
                  <a:lnTo>
                    <a:pt x="50" y="146"/>
                  </a:lnTo>
                  <a:lnTo>
                    <a:pt x="50" y="146"/>
                  </a:lnTo>
                  <a:lnTo>
                    <a:pt x="50" y="144"/>
                  </a:lnTo>
                  <a:lnTo>
                    <a:pt x="48" y="142"/>
                  </a:lnTo>
                  <a:lnTo>
                    <a:pt x="42" y="132"/>
                  </a:lnTo>
                  <a:lnTo>
                    <a:pt x="38" y="122"/>
                  </a:lnTo>
                  <a:lnTo>
                    <a:pt x="34" y="110"/>
                  </a:lnTo>
                  <a:lnTo>
                    <a:pt x="34" y="10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8" name="Freeform 423">
              <a:extLst>
                <a:ext uri="{FF2B5EF4-FFF2-40B4-BE49-F238E27FC236}">
                  <a16:creationId xmlns:a16="http://schemas.microsoft.com/office/drawing/2014/main" id="{6BEFC1A9-2BF9-4489-8FFC-6BBE982E9885}"/>
                </a:ext>
              </a:extLst>
            </p:cNvPr>
            <p:cNvSpPr>
              <a:spLocks/>
            </p:cNvSpPr>
            <p:nvPr/>
          </p:nvSpPr>
          <p:spPr bwMode="gray">
            <a:xfrm>
              <a:off x="1042514" y="3133352"/>
              <a:ext cx="99975" cy="155413"/>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84">
                  <a:moveTo>
                    <a:pt x="26" y="84"/>
                  </a:moveTo>
                  <a:lnTo>
                    <a:pt x="18" y="80"/>
                  </a:lnTo>
                  <a:lnTo>
                    <a:pt x="12" y="80"/>
                  </a:lnTo>
                  <a:lnTo>
                    <a:pt x="4" y="82"/>
                  </a:lnTo>
                  <a:lnTo>
                    <a:pt x="2" y="80"/>
                  </a:lnTo>
                  <a:lnTo>
                    <a:pt x="0" y="78"/>
                  </a:lnTo>
                  <a:lnTo>
                    <a:pt x="2" y="76"/>
                  </a:lnTo>
                  <a:lnTo>
                    <a:pt x="2" y="74"/>
                  </a:lnTo>
                  <a:lnTo>
                    <a:pt x="4" y="72"/>
                  </a:lnTo>
                  <a:lnTo>
                    <a:pt x="4" y="72"/>
                  </a:lnTo>
                  <a:lnTo>
                    <a:pt x="4" y="64"/>
                  </a:lnTo>
                  <a:lnTo>
                    <a:pt x="4" y="62"/>
                  </a:lnTo>
                  <a:lnTo>
                    <a:pt x="8" y="58"/>
                  </a:lnTo>
                  <a:lnTo>
                    <a:pt x="10" y="56"/>
                  </a:lnTo>
                  <a:lnTo>
                    <a:pt x="12" y="54"/>
                  </a:lnTo>
                  <a:lnTo>
                    <a:pt x="14" y="54"/>
                  </a:lnTo>
                  <a:lnTo>
                    <a:pt x="10" y="52"/>
                  </a:lnTo>
                  <a:lnTo>
                    <a:pt x="10" y="48"/>
                  </a:lnTo>
                  <a:lnTo>
                    <a:pt x="10" y="46"/>
                  </a:lnTo>
                  <a:lnTo>
                    <a:pt x="10" y="46"/>
                  </a:lnTo>
                  <a:lnTo>
                    <a:pt x="10" y="44"/>
                  </a:lnTo>
                  <a:lnTo>
                    <a:pt x="12" y="44"/>
                  </a:lnTo>
                  <a:lnTo>
                    <a:pt x="14" y="42"/>
                  </a:lnTo>
                  <a:lnTo>
                    <a:pt x="16" y="40"/>
                  </a:lnTo>
                  <a:lnTo>
                    <a:pt x="16" y="38"/>
                  </a:lnTo>
                  <a:lnTo>
                    <a:pt x="16" y="36"/>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0" y="14"/>
                  </a:lnTo>
                  <a:lnTo>
                    <a:pt x="12" y="16"/>
                  </a:lnTo>
                  <a:lnTo>
                    <a:pt x="14" y="14"/>
                  </a:lnTo>
                  <a:lnTo>
                    <a:pt x="16" y="14"/>
                  </a:lnTo>
                  <a:lnTo>
                    <a:pt x="20" y="10"/>
                  </a:lnTo>
                  <a:lnTo>
                    <a:pt x="32" y="0"/>
                  </a:lnTo>
                  <a:lnTo>
                    <a:pt x="38" y="2"/>
                  </a:lnTo>
                  <a:lnTo>
                    <a:pt x="46" y="12"/>
                  </a:lnTo>
                  <a:lnTo>
                    <a:pt x="46" y="12"/>
                  </a:lnTo>
                  <a:lnTo>
                    <a:pt x="46" y="16"/>
                  </a:lnTo>
                  <a:lnTo>
                    <a:pt x="46" y="20"/>
                  </a:lnTo>
                  <a:lnTo>
                    <a:pt x="46" y="24"/>
                  </a:lnTo>
                  <a:lnTo>
                    <a:pt x="46" y="28"/>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2" y="52"/>
                  </a:lnTo>
                  <a:lnTo>
                    <a:pt x="50" y="54"/>
                  </a:lnTo>
                  <a:lnTo>
                    <a:pt x="48" y="56"/>
                  </a:lnTo>
                  <a:lnTo>
                    <a:pt x="48" y="56"/>
                  </a:lnTo>
                  <a:lnTo>
                    <a:pt x="48" y="58"/>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8" y="80"/>
                  </a:lnTo>
                  <a:lnTo>
                    <a:pt x="46" y="76"/>
                  </a:lnTo>
                  <a:lnTo>
                    <a:pt x="44" y="76"/>
                  </a:lnTo>
                  <a:lnTo>
                    <a:pt x="44" y="76"/>
                  </a:lnTo>
                  <a:lnTo>
                    <a:pt x="46" y="80"/>
                  </a:lnTo>
                  <a:lnTo>
                    <a:pt x="44" y="80"/>
                  </a:lnTo>
                  <a:lnTo>
                    <a:pt x="42" y="80"/>
                  </a:lnTo>
                  <a:lnTo>
                    <a:pt x="40" y="82"/>
                  </a:lnTo>
                  <a:lnTo>
                    <a:pt x="38" y="82"/>
                  </a:lnTo>
                  <a:lnTo>
                    <a:pt x="38" y="82"/>
                  </a:lnTo>
                  <a:lnTo>
                    <a:pt x="34" y="82"/>
                  </a:lnTo>
                  <a:lnTo>
                    <a:pt x="32" y="82"/>
                  </a:lnTo>
                  <a:lnTo>
                    <a:pt x="32" y="84"/>
                  </a:lnTo>
                  <a:lnTo>
                    <a:pt x="30" y="84"/>
                  </a:lnTo>
                  <a:lnTo>
                    <a:pt x="28" y="84"/>
                  </a:lnTo>
                  <a:lnTo>
                    <a:pt x="26" y="8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69" name="Freeform 424">
              <a:extLst>
                <a:ext uri="{FF2B5EF4-FFF2-40B4-BE49-F238E27FC236}">
                  <a16:creationId xmlns:a16="http://schemas.microsoft.com/office/drawing/2014/main" id="{1010729D-0111-4570-923A-8A6DCFF2F0A8}"/>
                </a:ext>
              </a:extLst>
            </p:cNvPr>
            <p:cNvSpPr>
              <a:spLocks/>
            </p:cNvSpPr>
            <p:nvPr/>
          </p:nvSpPr>
          <p:spPr bwMode="gray">
            <a:xfrm>
              <a:off x="1416497" y="3581088"/>
              <a:ext cx="414713" cy="203516"/>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110">
                  <a:moveTo>
                    <a:pt x="188" y="30"/>
                  </a:moveTo>
                  <a:lnTo>
                    <a:pt x="192" y="32"/>
                  </a:lnTo>
                  <a:lnTo>
                    <a:pt x="194" y="34"/>
                  </a:lnTo>
                  <a:lnTo>
                    <a:pt x="198" y="36"/>
                  </a:lnTo>
                  <a:lnTo>
                    <a:pt x="202" y="38"/>
                  </a:lnTo>
                  <a:lnTo>
                    <a:pt x="204" y="40"/>
                  </a:lnTo>
                  <a:lnTo>
                    <a:pt x="204" y="40"/>
                  </a:lnTo>
                  <a:lnTo>
                    <a:pt x="210" y="46"/>
                  </a:lnTo>
                  <a:lnTo>
                    <a:pt x="216" y="58"/>
                  </a:lnTo>
                  <a:lnTo>
                    <a:pt x="220" y="70"/>
                  </a:lnTo>
                  <a:lnTo>
                    <a:pt x="224" y="78"/>
                  </a:lnTo>
                  <a:lnTo>
                    <a:pt x="224" y="80"/>
                  </a:lnTo>
                  <a:lnTo>
                    <a:pt x="222" y="82"/>
                  </a:lnTo>
                  <a:lnTo>
                    <a:pt x="222" y="82"/>
                  </a:lnTo>
                  <a:lnTo>
                    <a:pt x="220"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62" y="98"/>
                  </a:lnTo>
                  <a:lnTo>
                    <a:pt x="158" y="100"/>
                  </a:lnTo>
                  <a:lnTo>
                    <a:pt x="152" y="102"/>
                  </a:lnTo>
                  <a:lnTo>
                    <a:pt x="146" y="102"/>
                  </a:lnTo>
                  <a:lnTo>
                    <a:pt x="140" y="102"/>
                  </a:lnTo>
                  <a:lnTo>
                    <a:pt x="136" y="102"/>
                  </a:lnTo>
                  <a:lnTo>
                    <a:pt x="132" y="100"/>
                  </a:lnTo>
                  <a:lnTo>
                    <a:pt x="132" y="100"/>
                  </a:lnTo>
                  <a:lnTo>
                    <a:pt x="128" y="98"/>
                  </a:lnTo>
                  <a:lnTo>
                    <a:pt x="126" y="98"/>
                  </a:lnTo>
                  <a:lnTo>
                    <a:pt x="124" y="100"/>
                  </a:lnTo>
                  <a:lnTo>
                    <a:pt x="124" y="102"/>
                  </a:lnTo>
                  <a:lnTo>
                    <a:pt x="124" y="102"/>
                  </a:lnTo>
                  <a:lnTo>
                    <a:pt x="120" y="108"/>
                  </a:lnTo>
                  <a:lnTo>
                    <a:pt x="118" y="110"/>
                  </a:lnTo>
                  <a:lnTo>
                    <a:pt x="116" y="110"/>
                  </a:lnTo>
                  <a:lnTo>
                    <a:pt x="114" y="110"/>
                  </a:lnTo>
                  <a:lnTo>
                    <a:pt x="114" y="110"/>
                  </a:lnTo>
                  <a:lnTo>
                    <a:pt x="112" y="108"/>
                  </a:lnTo>
                  <a:lnTo>
                    <a:pt x="112" y="108"/>
                  </a:lnTo>
                  <a:lnTo>
                    <a:pt x="114" y="106"/>
                  </a:lnTo>
                  <a:lnTo>
                    <a:pt x="114" y="106"/>
                  </a:lnTo>
                  <a:lnTo>
                    <a:pt x="116" y="104"/>
                  </a:lnTo>
                  <a:lnTo>
                    <a:pt x="116" y="104"/>
                  </a:lnTo>
                  <a:lnTo>
                    <a:pt x="116" y="102"/>
                  </a:lnTo>
                  <a:lnTo>
                    <a:pt x="116" y="100"/>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4" y="44"/>
                  </a:lnTo>
                  <a:lnTo>
                    <a:pt x="18" y="44"/>
                  </a:lnTo>
                  <a:lnTo>
                    <a:pt x="20" y="46"/>
                  </a:lnTo>
                  <a:lnTo>
                    <a:pt x="26" y="46"/>
                  </a:lnTo>
                  <a:lnTo>
                    <a:pt x="30" y="44"/>
                  </a:lnTo>
                  <a:lnTo>
                    <a:pt x="30" y="44"/>
                  </a:lnTo>
                  <a:lnTo>
                    <a:pt x="32" y="42"/>
                  </a:lnTo>
                  <a:lnTo>
                    <a:pt x="36" y="40"/>
                  </a:lnTo>
                  <a:lnTo>
                    <a:pt x="38" y="40"/>
                  </a:lnTo>
                  <a:lnTo>
                    <a:pt x="42" y="40"/>
                  </a:lnTo>
                  <a:lnTo>
                    <a:pt x="50" y="40"/>
                  </a:lnTo>
                  <a:lnTo>
                    <a:pt x="50" y="40"/>
                  </a:lnTo>
                  <a:lnTo>
                    <a:pt x="46" y="38"/>
                  </a:lnTo>
                  <a:lnTo>
                    <a:pt x="42" y="38"/>
                  </a:lnTo>
                  <a:lnTo>
                    <a:pt x="40" y="36"/>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6" y="4"/>
                  </a:lnTo>
                  <a:lnTo>
                    <a:pt x="88" y="4"/>
                  </a:lnTo>
                  <a:lnTo>
                    <a:pt x="88" y="2"/>
                  </a:lnTo>
                  <a:lnTo>
                    <a:pt x="90" y="0"/>
                  </a:lnTo>
                  <a:lnTo>
                    <a:pt x="94" y="0"/>
                  </a:lnTo>
                  <a:lnTo>
                    <a:pt x="98" y="0"/>
                  </a:lnTo>
                  <a:lnTo>
                    <a:pt x="104" y="2"/>
                  </a:lnTo>
                  <a:lnTo>
                    <a:pt x="112" y="4"/>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58" y="16"/>
                  </a:lnTo>
                  <a:lnTo>
                    <a:pt x="162" y="18"/>
                  </a:lnTo>
                  <a:lnTo>
                    <a:pt x="166" y="22"/>
                  </a:lnTo>
                  <a:lnTo>
                    <a:pt x="170" y="24"/>
                  </a:lnTo>
                  <a:lnTo>
                    <a:pt x="180" y="26"/>
                  </a:lnTo>
                  <a:lnTo>
                    <a:pt x="180" y="26"/>
                  </a:lnTo>
                  <a:lnTo>
                    <a:pt x="182" y="28"/>
                  </a:lnTo>
                  <a:lnTo>
                    <a:pt x="186" y="28"/>
                  </a:lnTo>
                  <a:lnTo>
                    <a:pt x="188" y="3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0" name="Freeform 425">
              <a:extLst>
                <a:ext uri="{FF2B5EF4-FFF2-40B4-BE49-F238E27FC236}">
                  <a16:creationId xmlns:a16="http://schemas.microsoft.com/office/drawing/2014/main" id="{44F11938-073E-4EAC-8579-A1B5B2B2764A}"/>
                </a:ext>
              </a:extLst>
            </p:cNvPr>
            <p:cNvSpPr>
              <a:spLocks/>
            </p:cNvSpPr>
            <p:nvPr/>
          </p:nvSpPr>
          <p:spPr bwMode="gray">
            <a:xfrm>
              <a:off x="1283196" y="3451578"/>
              <a:ext cx="203654" cy="166513"/>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90">
                  <a:moveTo>
                    <a:pt x="36" y="90"/>
                  </a:moveTo>
                  <a:lnTo>
                    <a:pt x="28" y="74"/>
                  </a:lnTo>
                  <a:lnTo>
                    <a:pt x="24" y="66"/>
                  </a:lnTo>
                  <a:lnTo>
                    <a:pt x="30" y="60"/>
                  </a:lnTo>
                  <a:lnTo>
                    <a:pt x="30" y="60"/>
                  </a:lnTo>
                  <a:lnTo>
                    <a:pt x="32" y="58"/>
                  </a:lnTo>
                  <a:lnTo>
                    <a:pt x="32" y="56"/>
                  </a:lnTo>
                  <a:lnTo>
                    <a:pt x="32" y="54"/>
                  </a:lnTo>
                  <a:lnTo>
                    <a:pt x="30" y="50"/>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1" name="Freeform 426">
              <a:extLst>
                <a:ext uri="{FF2B5EF4-FFF2-40B4-BE49-F238E27FC236}">
                  <a16:creationId xmlns:a16="http://schemas.microsoft.com/office/drawing/2014/main" id="{B2004595-1001-42C6-B2DA-CC285E7F7E85}"/>
                </a:ext>
              </a:extLst>
            </p:cNvPr>
            <p:cNvSpPr>
              <a:spLocks/>
            </p:cNvSpPr>
            <p:nvPr/>
          </p:nvSpPr>
          <p:spPr bwMode="gray">
            <a:xfrm>
              <a:off x="1260979" y="3610691"/>
              <a:ext cx="155517" cy="155413"/>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84">
                  <a:moveTo>
                    <a:pt x="84" y="2"/>
                  </a:moveTo>
                  <a:lnTo>
                    <a:pt x="72" y="4"/>
                  </a:lnTo>
                  <a:lnTo>
                    <a:pt x="72" y="4"/>
                  </a:lnTo>
                  <a:lnTo>
                    <a:pt x="70" y="4"/>
                  </a:lnTo>
                  <a:lnTo>
                    <a:pt x="68" y="2"/>
                  </a:lnTo>
                  <a:lnTo>
                    <a:pt x="66" y="0"/>
                  </a:lnTo>
                  <a:lnTo>
                    <a:pt x="48" y="4"/>
                  </a:lnTo>
                  <a:lnTo>
                    <a:pt x="34" y="6"/>
                  </a:lnTo>
                  <a:lnTo>
                    <a:pt x="20" y="8"/>
                  </a:lnTo>
                  <a:lnTo>
                    <a:pt x="20" y="10"/>
                  </a:lnTo>
                  <a:lnTo>
                    <a:pt x="18" y="12"/>
                  </a:lnTo>
                  <a:lnTo>
                    <a:pt x="18" y="16"/>
                  </a:lnTo>
                  <a:lnTo>
                    <a:pt x="18" y="16"/>
                  </a:lnTo>
                  <a:lnTo>
                    <a:pt x="16" y="18"/>
                  </a:lnTo>
                  <a:lnTo>
                    <a:pt x="12" y="20"/>
                  </a:lnTo>
                  <a:lnTo>
                    <a:pt x="8" y="22"/>
                  </a:lnTo>
                  <a:lnTo>
                    <a:pt x="6" y="26"/>
                  </a:lnTo>
                  <a:lnTo>
                    <a:pt x="2" y="30"/>
                  </a:lnTo>
                  <a:lnTo>
                    <a:pt x="0" y="36"/>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2" name="Freeform 427">
              <a:extLst>
                <a:ext uri="{FF2B5EF4-FFF2-40B4-BE49-F238E27FC236}">
                  <a16:creationId xmlns:a16="http://schemas.microsoft.com/office/drawing/2014/main" id="{57D24D37-0745-4801-B07B-D9EE8C435BBB}"/>
                </a:ext>
              </a:extLst>
            </p:cNvPr>
            <p:cNvSpPr>
              <a:spLocks/>
            </p:cNvSpPr>
            <p:nvPr/>
          </p:nvSpPr>
          <p:spPr bwMode="gray">
            <a:xfrm>
              <a:off x="1246168" y="3558886"/>
              <a:ext cx="51839" cy="118410"/>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64">
                  <a:moveTo>
                    <a:pt x="0" y="20"/>
                  </a:moveTo>
                  <a:lnTo>
                    <a:pt x="8" y="28"/>
                  </a:lnTo>
                  <a:lnTo>
                    <a:pt x="10" y="28"/>
                  </a:lnTo>
                  <a:lnTo>
                    <a:pt x="10" y="32"/>
                  </a:lnTo>
                  <a:lnTo>
                    <a:pt x="12" y="36"/>
                  </a:lnTo>
                  <a:lnTo>
                    <a:pt x="12" y="40"/>
                  </a:lnTo>
                  <a:lnTo>
                    <a:pt x="10" y="40"/>
                  </a:lnTo>
                  <a:lnTo>
                    <a:pt x="10" y="40"/>
                  </a:lnTo>
                  <a:lnTo>
                    <a:pt x="10" y="44"/>
                  </a:lnTo>
                  <a:lnTo>
                    <a:pt x="8" y="48"/>
                  </a:lnTo>
                  <a:lnTo>
                    <a:pt x="8" y="54"/>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8" y="36"/>
                  </a:lnTo>
                  <a:lnTo>
                    <a:pt x="26" y="34"/>
                  </a:lnTo>
                  <a:lnTo>
                    <a:pt x="26" y="32"/>
                  </a:lnTo>
                  <a:lnTo>
                    <a:pt x="26" y="28"/>
                  </a:lnTo>
                  <a:lnTo>
                    <a:pt x="26" y="24"/>
                  </a:lnTo>
                  <a:lnTo>
                    <a:pt x="26" y="22"/>
                  </a:lnTo>
                  <a:lnTo>
                    <a:pt x="26" y="18"/>
                  </a:lnTo>
                  <a:lnTo>
                    <a:pt x="24" y="14"/>
                  </a:lnTo>
                  <a:lnTo>
                    <a:pt x="22" y="8"/>
                  </a:lnTo>
                  <a:lnTo>
                    <a:pt x="20" y="4"/>
                  </a:lnTo>
                  <a:lnTo>
                    <a:pt x="20" y="4"/>
                  </a:lnTo>
                  <a:lnTo>
                    <a:pt x="18" y="2"/>
                  </a:lnTo>
                  <a:lnTo>
                    <a:pt x="16" y="0"/>
                  </a:lnTo>
                  <a:lnTo>
                    <a:pt x="12" y="0"/>
                  </a:lnTo>
                  <a:lnTo>
                    <a:pt x="8" y="0"/>
                  </a:lnTo>
                  <a:lnTo>
                    <a:pt x="8" y="0"/>
                  </a:lnTo>
                  <a:lnTo>
                    <a:pt x="6" y="2"/>
                  </a:lnTo>
                  <a:lnTo>
                    <a:pt x="6" y="2"/>
                  </a:lnTo>
                  <a:lnTo>
                    <a:pt x="0" y="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3" name="Freeform 428">
              <a:extLst>
                <a:ext uri="{FF2B5EF4-FFF2-40B4-BE49-F238E27FC236}">
                  <a16:creationId xmlns:a16="http://schemas.microsoft.com/office/drawing/2014/main" id="{22A81F76-1E7C-4304-8904-F4E024EB95FC}"/>
                </a:ext>
              </a:extLst>
            </p:cNvPr>
            <p:cNvSpPr>
              <a:spLocks/>
            </p:cNvSpPr>
            <p:nvPr/>
          </p:nvSpPr>
          <p:spPr bwMode="gray">
            <a:xfrm>
              <a:off x="1086948" y="3414575"/>
              <a:ext cx="262898" cy="210917"/>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2" h="114">
                  <a:moveTo>
                    <a:pt x="26" y="52"/>
                  </a:moveTo>
                  <a:lnTo>
                    <a:pt x="20" y="42"/>
                  </a:lnTo>
                  <a:lnTo>
                    <a:pt x="20" y="40"/>
                  </a:lnTo>
                  <a:lnTo>
                    <a:pt x="20" y="40"/>
                  </a:lnTo>
                  <a:lnTo>
                    <a:pt x="18" y="38"/>
                  </a:lnTo>
                  <a:lnTo>
                    <a:pt x="18" y="38"/>
                  </a:lnTo>
                  <a:lnTo>
                    <a:pt x="18" y="38"/>
                  </a:lnTo>
                  <a:lnTo>
                    <a:pt x="20" y="36"/>
                  </a:lnTo>
                  <a:lnTo>
                    <a:pt x="18" y="34"/>
                  </a:lnTo>
                  <a:lnTo>
                    <a:pt x="14" y="34"/>
                  </a:lnTo>
                  <a:lnTo>
                    <a:pt x="10" y="32"/>
                  </a:lnTo>
                  <a:lnTo>
                    <a:pt x="6" y="30"/>
                  </a:lnTo>
                  <a:lnTo>
                    <a:pt x="2" y="28"/>
                  </a:lnTo>
                  <a:lnTo>
                    <a:pt x="0" y="26"/>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6" y="70"/>
                  </a:lnTo>
                  <a:lnTo>
                    <a:pt x="138" y="74"/>
                  </a:lnTo>
                  <a:lnTo>
                    <a:pt x="138" y="76"/>
                  </a:lnTo>
                  <a:lnTo>
                    <a:pt x="138" y="78"/>
                  </a:lnTo>
                  <a:lnTo>
                    <a:pt x="136" y="80"/>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102"/>
                  </a:lnTo>
                  <a:lnTo>
                    <a:pt x="112" y="98"/>
                  </a:lnTo>
                  <a:lnTo>
                    <a:pt x="110" y="92"/>
                  </a:lnTo>
                  <a:lnTo>
                    <a:pt x="110" y="88"/>
                  </a:lnTo>
                  <a:lnTo>
                    <a:pt x="108" y="86"/>
                  </a:lnTo>
                  <a:lnTo>
                    <a:pt x="106" y="82"/>
                  </a:lnTo>
                  <a:lnTo>
                    <a:pt x="106" y="82"/>
                  </a:lnTo>
                  <a:lnTo>
                    <a:pt x="102" y="78"/>
                  </a:lnTo>
                  <a:lnTo>
                    <a:pt x="98" y="78"/>
                  </a:lnTo>
                  <a:lnTo>
                    <a:pt x="96" y="78"/>
                  </a:lnTo>
                  <a:lnTo>
                    <a:pt x="94" y="80"/>
                  </a:lnTo>
                  <a:lnTo>
                    <a:pt x="92"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4" name="Freeform 429">
              <a:extLst>
                <a:ext uri="{FF2B5EF4-FFF2-40B4-BE49-F238E27FC236}">
                  <a16:creationId xmlns:a16="http://schemas.microsoft.com/office/drawing/2014/main" id="{5461F680-1FC8-4A8E-9B87-D609F08DA06D}"/>
                </a:ext>
              </a:extLst>
            </p:cNvPr>
            <p:cNvSpPr>
              <a:spLocks/>
            </p:cNvSpPr>
            <p:nvPr/>
          </p:nvSpPr>
          <p:spPr bwMode="gray">
            <a:xfrm>
              <a:off x="1198032" y="3351670"/>
              <a:ext cx="140706" cy="10730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58">
                  <a:moveTo>
                    <a:pt x="42" y="18"/>
                  </a:moveTo>
                  <a:lnTo>
                    <a:pt x="40" y="18"/>
                  </a:lnTo>
                  <a:lnTo>
                    <a:pt x="36" y="18"/>
                  </a:lnTo>
                  <a:lnTo>
                    <a:pt x="34" y="20"/>
                  </a:lnTo>
                  <a:lnTo>
                    <a:pt x="30" y="22"/>
                  </a:lnTo>
                  <a:lnTo>
                    <a:pt x="28" y="22"/>
                  </a:lnTo>
                  <a:lnTo>
                    <a:pt x="28" y="22"/>
                  </a:lnTo>
                  <a:lnTo>
                    <a:pt x="26" y="22"/>
                  </a:lnTo>
                  <a:lnTo>
                    <a:pt x="20" y="24"/>
                  </a:lnTo>
                  <a:lnTo>
                    <a:pt x="12" y="22"/>
                  </a:lnTo>
                  <a:lnTo>
                    <a:pt x="12" y="22"/>
                  </a:lnTo>
                  <a:lnTo>
                    <a:pt x="10" y="20"/>
                  </a:lnTo>
                  <a:lnTo>
                    <a:pt x="8" y="18"/>
                  </a:lnTo>
                  <a:lnTo>
                    <a:pt x="6" y="16"/>
                  </a:lnTo>
                  <a:lnTo>
                    <a:pt x="6" y="18"/>
                  </a:lnTo>
                  <a:lnTo>
                    <a:pt x="4" y="18"/>
                  </a:lnTo>
                  <a:lnTo>
                    <a:pt x="2" y="20"/>
                  </a:lnTo>
                  <a:lnTo>
                    <a:pt x="0" y="24"/>
                  </a:lnTo>
                  <a:lnTo>
                    <a:pt x="0" y="28"/>
                  </a:lnTo>
                  <a:lnTo>
                    <a:pt x="0" y="32"/>
                  </a:lnTo>
                  <a:lnTo>
                    <a:pt x="0" y="34"/>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70" y="0"/>
                  </a:lnTo>
                  <a:lnTo>
                    <a:pt x="68" y="2"/>
                  </a:lnTo>
                  <a:lnTo>
                    <a:pt x="66" y="2"/>
                  </a:lnTo>
                  <a:lnTo>
                    <a:pt x="62" y="2"/>
                  </a:lnTo>
                  <a:lnTo>
                    <a:pt x="56" y="2"/>
                  </a:lnTo>
                  <a:lnTo>
                    <a:pt x="56" y="2"/>
                  </a:lnTo>
                  <a:lnTo>
                    <a:pt x="54" y="4"/>
                  </a:lnTo>
                  <a:lnTo>
                    <a:pt x="52" y="4"/>
                  </a:lnTo>
                  <a:lnTo>
                    <a:pt x="46" y="8"/>
                  </a:lnTo>
                  <a:lnTo>
                    <a:pt x="46" y="10"/>
                  </a:lnTo>
                  <a:lnTo>
                    <a:pt x="46" y="12"/>
                  </a:lnTo>
                  <a:lnTo>
                    <a:pt x="46" y="14"/>
                  </a:lnTo>
                  <a:lnTo>
                    <a:pt x="44" y="16"/>
                  </a:lnTo>
                  <a:lnTo>
                    <a:pt x="44" y="18"/>
                  </a:lnTo>
                  <a:lnTo>
                    <a:pt x="42" y="1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5" name="Freeform 430">
              <a:extLst>
                <a:ext uri="{FF2B5EF4-FFF2-40B4-BE49-F238E27FC236}">
                  <a16:creationId xmlns:a16="http://schemas.microsoft.com/office/drawing/2014/main" id="{2734207E-C662-495E-8DB6-ABDDA7885557}"/>
                </a:ext>
              </a:extLst>
            </p:cNvPr>
            <p:cNvSpPr>
              <a:spLocks/>
            </p:cNvSpPr>
            <p:nvPr/>
          </p:nvSpPr>
          <p:spPr bwMode="gray">
            <a:xfrm>
              <a:off x="1090651" y="3273963"/>
              <a:ext cx="255493" cy="122110"/>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4"/>
                  </a:lnTo>
                  <a:lnTo>
                    <a:pt x="28" y="6"/>
                  </a:lnTo>
                  <a:lnTo>
                    <a:pt x="26" y="6"/>
                  </a:lnTo>
                  <a:lnTo>
                    <a:pt x="24" y="6"/>
                  </a:lnTo>
                  <a:lnTo>
                    <a:pt x="24" y="4"/>
                  </a:lnTo>
                  <a:lnTo>
                    <a:pt x="22" y="4"/>
                  </a:lnTo>
                  <a:lnTo>
                    <a:pt x="22" y="4"/>
                  </a:lnTo>
                  <a:lnTo>
                    <a:pt x="22" y="2"/>
                  </a:lnTo>
                  <a:lnTo>
                    <a:pt x="20" y="0"/>
                  </a:lnTo>
                  <a:lnTo>
                    <a:pt x="18" y="0"/>
                  </a:lnTo>
                  <a:lnTo>
                    <a:pt x="18" y="0"/>
                  </a:lnTo>
                  <a:lnTo>
                    <a:pt x="20" y="4"/>
                  </a:lnTo>
                  <a:lnTo>
                    <a:pt x="18" y="4"/>
                  </a:lnTo>
                  <a:lnTo>
                    <a:pt x="16" y="4"/>
                  </a:lnTo>
                  <a:lnTo>
                    <a:pt x="14" y="6"/>
                  </a:lnTo>
                  <a:lnTo>
                    <a:pt x="12" y="6"/>
                  </a:lnTo>
                  <a:lnTo>
                    <a:pt x="12" y="6"/>
                  </a:lnTo>
                  <a:lnTo>
                    <a:pt x="8" y="6"/>
                  </a:lnTo>
                  <a:lnTo>
                    <a:pt x="6" y="6"/>
                  </a:lnTo>
                  <a:lnTo>
                    <a:pt x="6" y="8"/>
                  </a:lnTo>
                  <a:lnTo>
                    <a:pt x="4" y="8"/>
                  </a:lnTo>
                  <a:lnTo>
                    <a:pt x="2" y="8"/>
                  </a:lnTo>
                  <a:lnTo>
                    <a:pt x="0" y="8"/>
                  </a:lnTo>
                  <a:lnTo>
                    <a:pt x="0" y="18"/>
                  </a:lnTo>
                  <a:lnTo>
                    <a:pt x="8" y="20"/>
                  </a:lnTo>
                  <a:lnTo>
                    <a:pt x="12" y="26"/>
                  </a:lnTo>
                  <a:lnTo>
                    <a:pt x="16" y="42"/>
                  </a:lnTo>
                  <a:lnTo>
                    <a:pt x="16" y="42"/>
                  </a:lnTo>
                  <a:lnTo>
                    <a:pt x="18" y="42"/>
                  </a:lnTo>
                  <a:lnTo>
                    <a:pt x="18" y="44"/>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8" y="38"/>
                  </a:lnTo>
                  <a:lnTo>
                    <a:pt x="138" y="38"/>
                  </a:lnTo>
                  <a:lnTo>
                    <a:pt x="136" y="36"/>
                  </a:lnTo>
                  <a:lnTo>
                    <a:pt x="136" y="34"/>
                  </a:lnTo>
                  <a:lnTo>
                    <a:pt x="136" y="30"/>
                  </a:lnTo>
                  <a:lnTo>
                    <a:pt x="138" y="26"/>
                  </a:lnTo>
                  <a:lnTo>
                    <a:pt x="138" y="2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6" name="Freeform 431">
              <a:extLst>
                <a:ext uri="{FF2B5EF4-FFF2-40B4-BE49-F238E27FC236}">
                  <a16:creationId xmlns:a16="http://schemas.microsoft.com/office/drawing/2014/main" id="{8696E9C3-A450-4B4C-AFA9-8ACBF732B2D2}"/>
                </a:ext>
              </a:extLst>
            </p:cNvPr>
            <p:cNvSpPr>
              <a:spLocks/>
            </p:cNvSpPr>
            <p:nvPr/>
          </p:nvSpPr>
          <p:spPr bwMode="gray">
            <a:xfrm>
              <a:off x="1120273" y="3096349"/>
              <a:ext cx="281412" cy="225718"/>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22">
                  <a:moveTo>
                    <a:pt x="90" y="4"/>
                  </a:moveTo>
                  <a:lnTo>
                    <a:pt x="84" y="0"/>
                  </a:lnTo>
                  <a:lnTo>
                    <a:pt x="84" y="2"/>
                  </a:lnTo>
                  <a:lnTo>
                    <a:pt x="82" y="4"/>
                  </a:lnTo>
                  <a:lnTo>
                    <a:pt x="82" y="8"/>
                  </a:lnTo>
                  <a:lnTo>
                    <a:pt x="80" y="10"/>
                  </a:lnTo>
                  <a:lnTo>
                    <a:pt x="78" y="12"/>
                  </a:lnTo>
                  <a:lnTo>
                    <a:pt x="78" y="12"/>
                  </a:lnTo>
                  <a:lnTo>
                    <a:pt x="60" y="18"/>
                  </a:lnTo>
                  <a:lnTo>
                    <a:pt x="56" y="18"/>
                  </a:lnTo>
                  <a:lnTo>
                    <a:pt x="52"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2"/>
                  </a:lnTo>
                  <a:lnTo>
                    <a:pt x="4" y="36"/>
                  </a:lnTo>
                  <a:lnTo>
                    <a:pt x="4" y="40"/>
                  </a:lnTo>
                  <a:lnTo>
                    <a:pt x="4" y="44"/>
                  </a:lnTo>
                  <a:lnTo>
                    <a:pt x="4" y="48"/>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10" y="72"/>
                  </a:lnTo>
                  <a:lnTo>
                    <a:pt x="8" y="74"/>
                  </a:lnTo>
                  <a:lnTo>
                    <a:pt x="6" y="76"/>
                  </a:lnTo>
                  <a:lnTo>
                    <a:pt x="6" y="76"/>
                  </a:lnTo>
                  <a:lnTo>
                    <a:pt x="6" y="78"/>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6" y="100"/>
                  </a:lnTo>
                  <a:lnTo>
                    <a:pt x="6" y="100"/>
                  </a:lnTo>
                  <a:lnTo>
                    <a:pt x="8" y="100"/>
                  </a:lnTo>
                  <a:lnTo>
                    <a:pt x="8" y="102"/>
                  </a:lnTo>
                  <a:lnTo>
                    <a:pt x="10" y="102"/>
                  </a:lnTo>
                  <a:lnTo>
                    <a:pt x="12" y="102"/>
                  </a:lnTo>
                  <a:lnTo>
                    <a:pt x="12" y="100"/>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0" y="104"/>
                  </a:lnTo>
                  <a:lnTo>
                    <a:pt x="150" y="104"/>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6" y="58"/>
                  </a:lnTo>
                  <a:lnTo>
                    <a:pt x="128" y="58"/>
                  </a:lnTo>
                  <a:lnTo>
                    <a:pt x="130" y="56"/>
                  </a:lnTo>
                  <a:lnTo>
                    <a:pt x="132" y="54"/>
                  </a:lnTo>
                  <a:lnTo>
                    <a:pt x="134" y="50"/>
                  </a:lnTo>
                  <a:lnTo>
                    <a:pt x="136" y="46"/>
                  </a:lnTo>
                  <a:lnTo>
                    <a:pt x="134" y="40"/>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8" y="8"/>
                  </a:lnTo>
                  <a:lnTo>
                    <a:pt x="94" y="8"/>
                  </a:lnTo>
                  <a:lnTo>
                    <a:pt x="92" y="6"/>
                  </a:lnTo>
                  <a:lnTo>
                    <a:pt x="90"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7" name="Freeform 432">
              <a:extLst>
                <a:ext uri="{FF2B5EF4-FFF2-40B4-BE49-F238E27FC236}">
                  <a16:creationId xmlns:a16="http://schemas.microsoft.com/office/drawing/2014/main" id="{9E3054B8-3457-4C15-B7F7-78081BC0742D}"/>
                </a:ext>
              </a:extLst>
            </p:cNvPr>
            <p:cNvSpPr>
              <a:spLocks/>
            </p:cNvSpPr>
            <p:nvPr/>
          </p:nvSpPr>
          <p:spPr bwMode="gray">
            <a:xfrm>
              <a:off x="1301710" y="3351670"/>
              <a:ext cx="188842" cy="155413"/>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2" y="64"/>
                  </a:lnTo>
                  <a:lnTo>
                    <a:pt x="100" y="66"/>
                  </a:lnTo>
                  <a:lnTo>
                    <a:pt x="100" y="68"/>
                  </a:lnTo>
                  <a:lnTo>
                    <a:pt x="100" y="70"/>
                  </a:lnTo>
                  <a:lnTo>
                    <a:pt x="100" y="72"/>
                  </a:lnTo>
                  <a:lnTo>
                    <a:pt x="100" y="74"/>
                  </a:lnTo>
                  <a:lnTo>
                    <a:pt x="100" y="78"/>
                  </a:lnTo>
                  <a:lnTo>
                    <a:pt x="100" y="82"/>
                  </a:lnTo>
                  <a:lnTo>
                    <a:pt x="100" y="84"/>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60" y="66"/>
                  </a:lnTo>
                  <a:lnTo>
                    <a:pt x="54" y="66"/>
                  </a:lnTo>
                  <a:lnTo>
                    <a:pt x="48" y="66"/>
                  </a:lnTo>
                  <a:lnTo>
                    <a:pt x="42" y="68"/>
                  </a:lnTo>
                  <a:lnTo>
                    <a:pt x="34" y="72"/>
                  </a:lnTo>
                  <a:lnTo>
                    <a:pt x="34" y="72"/>
                  </a:lnTo>
                  <a:lnTo>
                    <a:pt x="32" y="72"/>
                  </a:lnTo>
                  <a:lnTo>
                    <a:pt x="30" y="72"/>
                  </a:lnTo>
                  <a:lnTo>
                    <a:pt x="26" y="72"/>
                  </a:lnTo>
                  <a:lnTo>
                    <a:pt x="22" y="68"/>
                  </a:lnTo>
                  <a:lnTo>
                    <a:pt x="16" y="64"/>
                  </a:lnTo>
                  <a:lnTo>
                    <a:pt x="8" y="58"/>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8" name="Freeform 433">
              <a:extLst>
                <a:ext uri="{FF2B5EF4-FFF2-40B4-BE49-F238E27FC236}">
                  <a16:creationId xmlns:a16="http://schemas.microsoft.com/office/drawing/2014/main" id="{C2B0F04B-3539-42D3-8C52-B0A7F9E4DAE6}"/>
                </a:ext>
              </a:extLst>
            </p:cNvPr>
            <p:cNvSpPr>
              <a:spLocks/>
            </p:cNvSpPr>
            <p:nvPr/>
          </p:nvSpPr>
          <p:spPr bwMode="gray">
            <a:xfrm>
              <a:off x="1412794" y="3577388"/>
              <a:ext cx="77759" cy="81407"/>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44">
                  <a:moveTo>
                    <a:pt x="26" y="0"/>
                  </a:moveTo>
                  <a:lnTo>
                    <a:pt x="26" y="2"/>
                  </a:lnTo>
                  <a:lnTo>
                    <a:pt x="26" y="2"/>
                  </a:lnTo>
                  <a:lnTo>
                    <a:pt x="26" y="4"/>
                  </a:lnTo>
                  <a:lnTo>
                    <a:pt x="28" y="6"/>
                  </a:lnTo>
                  <a:lnTo>
                    <a:pt x="32" y="10"/>
                  </a:lnTo>
                  <a:lnTo>
                    <a:pt x="36" y="14"/>
                  </a:lnTo>
                  <a:lnTo>
                    <a:pt x="42" y="22"/>
                  </a:lnTo>
                  <a:lnTo>
                    <a:pt x="40" y="22"/>
                  </a:lnTo>
                  <a:lnTo>
                    <a:pt x="40" y="24"/>
                  </a:lnTo>
                  <a:lnTo>
                    <a:pt x="38" y="28"/>
                  </a:lnTo>
                  <a:lnTo>
                    <a:pt x="36" y="30"/>
                  </a:lnTo>
                  <a:lnTo>
                    <a:pt x="34" y="30"/>
                  </a:lnTo>
                  <a:lnTo>
                    <a:pt x="34" y="30"/>
                  </a:lnTo>
                  <a:lnTo>
                    <a:pt x="30" y="30"/>
                  </a:lnTo>
                  <a:lnTo>
                    <a:pt x="28" y="32"/>
                  </a:lnTo>
                  <a:lnTo>
                    <a:pt x="24" y="32"/>
                  </a:lnTo>
                  <a:lnTo>
                    <a:pt x="22" y="32"/>
                  </a:lnTo>
                  <a:lnTo>
                    <a:pt x="22" y="32"/>
                  </a:lnTo>
                  <a:lnTo>
                    <a:pt x="20" y="34"/>
                  </a:lnTo>
                  <a:lnTo>
                    <a:pt x="18" y="36"/>
                  </a:lnTo>
                  <a:lnTo>
                    <a:pt x="16" y="38"/>
                  </a:lnTo>
                  <a:lnTo>
                    <a:pt x="16" y="38"/>
                  </a:lnTo>
                  <a:lnTo>
                    <a:pt x="14" y="40"/>
                  </a:lnTo>
                  <a:lnTo>
                    <a:pt x="12" y="42"/>
                  </a:lnTo>
                  <a:lnTo>
                    <a:pt x="10" y="42"/>
                  </a:lnTo>
                  <a:lnTo>
                    <a:pt x="10" y="42"/>
                  </a:lnTo>
                  <a:lnTo>
                    <a:pt x="8" y="44"/>
                  </a:lnTo>
                  <a:lnTo>
                    <a:pt x="4" y="44"/>
                  </a:lnTo>
                  <a:lnTo>
                    <a:pt x="2" y="44"/>
                  </a:lnTo>
                  <a:lnTo>
                    <a:pt x="0" y="44"/>
                  </a:lnTo>
                  <a:lnTo>
                    <a:pt x="2" y="36"/>
                  </a:lnTo>
                  <a:lnTo>
                    <a:pt x="2" y="20"/>
                  </a:lnTo>
                  <a:lnTo>
                    <a:pt x="2" y="20"/>
                  </a:lnTo>
                  <a:lnTo>
                    <a:pt x="4" y="16"/>
                  </a:lnTo>
                  <a:lnTo>
                    <a:pt x="4" y="12"/>
                  </a:lnTo>
                  <a:lnTo>
                    <a:pt x="8" y="8"/>
                  </a:lnTo>
                  <a:lnTo>
                    <a:pt x="12" y="4"/>
                  </a:lnTo>
                  <a:lnTo>
                    <a:pt x="14" y="4"/>
                  </a:lnTo>
                  <a:lnTo>
                    <a:pt x="16" y="2"/>
                  </a:lnTo>
                  <a:lnTo>
                    <a:pt x="20" y="0"/>
                  </a:lnTo>
                  <a:lnTo>
                    <a:pt x="2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79" name="Freeform 434">
              <a:extLst>
                <a:ext uri="{FF2B5EF4-FFF2-40B4-BE49-F238E27FC236}">
                  <a16:creationId xmlns:a16="http://schemas.microsoft.com/office/drawing/2014/main" id="{C883FB04-85FC-4943-90A0-34FD9322FBB9}"/>
                </a:ext>
              </a:extLst>
            </p:cNvPr>
            <p:cNvSpPr>
              <a:spLocks/>
            </p:cNvSpPr>
            <p:nvPr/>
          </p:nvSpPr>
          <p:spPr bwMode="gray">
            <a:xfrm>
              <a:off x="1609042" y="3906715"/>
              <a:ext cx="499877" cy="429235"/>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4" y="202"/>
                  </a:lnTo>
                  <a:lnTo>
                    <a:pt x="104" y="202"/>
                  </a:lnTo>
                  <a:lnTo>
                    <a:pt x="106" y="204"/>
                  </a:lnTo>
                  <a:lnTo>
                    <a:pt x="108" y="204"/>
                  </a:lnTo>
                  <a:lnTo>
                    <a:pt x="110" y="204"/>
                  </a:lnTo>
                  <a:lnTo>
                    <a:pt x="114" y="204"/>
                  </a:lnTo>
                  <a:lnTo>
                    <a:pt x="136" y="232"/>
                  </a:lnTo>
                  <a:lnTo>
                    <a:pt x="140" y="228"/>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92" y="80"/>
                  </a:lnTo>
                  <a:lnTo>
                    <a:pt x="172" y="54"/>
                  </a:lnTo>
                  <a:lnTo>
                    <a:pt x="154" y="54"/>
                  </a:lnTo>
                  <a:lnTo>
                    <a:pt x="154" y="52"/>
                  </a:lnTo>
                  <a:lnTo>
                    <a:pt x="152" y="50"/>
                  </a:lnTo>
                  <a:lnTo>
                    <a:pt x="150" y="48"/>
                  </a:lnTo>
                  <a:lnTo>
                    <a:pt x="144" y="46"/>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2" y="0"/>
                  </a:lnTo>
                  <a:lnTo>
                    <a:pt x="60" y="2"/>
                  </a:lnTo>
                  <a:lnTo>
                    <a:pt x="58" y="2"/>
                  </a:lnTo>
                  <a:lnTo>
                    <a:pt x="54"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0" name="Freeform 435">
              <a:extLst>
                <a:ext uri="{FF2B5EF4-FFF2-40B4-BE49-F238E27FC236}">
                  <a16:creationId xmlns:a16="http://schemas.microsoft.com/office/drawing/2014/main" id="{AF9DCFCC-13FA-47E0-9EA4-CF0F3ABA48A7}"/>
                </a:ext>
              </a:extLst>
            </p:cNvPr>
            <p:cNvSpPr>
              <a:spLocks/>
            </p:cNvSpPr>
            <p:nvPr/>
          </p:nvSpPr>
          <p:spPr bwMode="gray">
            <a:xfrm>
              <a:off x="1783073" y="4280445"/>
              <a:ext cx="77759" cy="122110"/>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0" y="14"/>
                  </a:lnTo>
                  <a:lnTo>
                    <a:pt x="2" y="12"/>
                  </a:lnTo>
                  <a:lnTo>
                    <a:pt x="4" y="10"/>
                  </a:lnTo>
                  <a:lnTo>
                    <a:pt x="6" y="8"/>
                  </a:lnTo>
                  <a:lnTo>
                    <a:pt x="8" y="8"/>
                  </a:lnTo>
                  <a:lnTo>
                    <a:pt x="8" y="8"/>
                  </a:lnTo>
                  <a:lnTo>
                    <a:pt x="8" y="6"/>
                  </a:lnTo>
                  <a:lnTo>
                    <a:pt x="10" y="4"/>
                  </a:lnTo>
                  <a:lnTo>
                    <a:pt x="10" y="2"/>
                  </a:lnTo>
                  <a:lnTo>
                    <a:pt x="10" y="2"/>
                  </a:lnTo>
                  <a:lnTo>
                    <a:pt x="10" y="0"/>
                  </a:lnTo>
                  <a:lnTo>
                    <a:pt x="10" y="0"/>
                  </a:lnTo>
                  <a:lnTo>
                    <a:pt x="14" y="2"/>
                  </a:lnTo>
                  <a:lnTo>
                    <a:pt x="14" y="2"/>
                  </a:lnTo>
                  <a:lnTo>
                    <a:pt x="18" y="2"/>
                  </a:lnTo>
                  <a:lnTo>
                    <a:pt x="20" y="2"/>
                  </a:lnTo>
                  <a:lnTo>
                    <a:pt x="42" y="30"/>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6" y="48"/>
                  </a:lnTo>
                  <a:lnTo>
                    <a:pt x="34" y="48"/>
                  </a:lnTo>
                  <a:lnTo>
                    <a:pt x="34" y="50"/>
                  </a:lnTo>
                  <a:lnTo>
                    <a:pt x="32" y="52"/>
                  </a:lnTo>
                  <a:lnTo>
                    <a:pt x="30" y="54"/>
                  </a:lnTo>
                  <a:lnTo>
                    <a:pt x="28" y="56"/>
                  </a:lnTo>
                  <a:lnTo>
                    <a:pt x="28" y="56"/>
                  </a:lnTo>
                  <a:lnTo>
                    <a:pt x="30" y="60"/>
                  </a:lnTo>
                  <a:lnTo>
                    <a:pt x="28" y="62"/>
                  </a:lnTo>
                  <a:lnTo>
                    <a:pt x="28" y="62"/>
                  </a:lnTo>
                  <a:lnTo>
                    <a:pt x="26" y="60"/>
                  </a:lnTo>
                  <a:lnTo>
                    <a:pt x="24" y="60"/>
                  </a:lnTo>
                  <a:lnTo>
                    <a:pt x="24" y="62"/>
                  </a:lnTo>
                  <a:lnTo>
                    <a:pt x="22" y="64"/>
                  </a:lnTo>
                  <a:lnTo>
                    <a:pt x="20" y="66"/>
                  </a:lnTo>
                  <a:lnTo>
                    <a:pt x="20" y="6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1" name="Freeform 436">
              <a:extLst>
                <a:ext uri="{FF2B5EF4-FFF2-40B4-BE49-F238E27FC236}">
                  <a16:creationId xmlns:a16="http://schemas.microsoft.com/office/drawing/2014/main" id="{63DB8C84-8878-4AA7-9430-8A723105C531}"/>
                </a:ext>
              </a:extLst>
            </p:cNvPr>
            <p:cNvSpPr>
              <a:spLocks/>
            </p:cNvSpPr>
            <p:nvPr/>
          </p:nvSpPr>
          <p:spPr bwMode="gray">
            <a:xfrm>
              <a:off x="1820101" y="4247142"/>
              <a:ext cx="218465" cy="159113"/>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0" y="84"/>
                  </a:lnTo>
                  <a:lnTo>
                    <a:pt x="2" y="84"/>
                  </a:lnTo>
                  <a:lnTo>
                    <a:pt x="4" y="80"/>
                  </a:lnTo>
                  <a:lnTo>
                    <a:pt x="4" y="80"/>
                  </a:lnTo>
                  <a:lnTo>
                    <a:pt x="6" y="80"/>
                  </a:lnTo>
                  <a:lnTo>
                    <a:pt x="8" y="80"/>
                  </a:lnTo>
                  <a:lnTo>
                    <a:pt x="10" y="78"/>
                  </a:lnTo>
                  <a:lnTo>
                    <a:pt x="8" y="74"/>
                  </a:lnTo>
                  <a:lnTo>
                    <a:pt x="12" y="68"/>
                  </a:lnTo>
                  <a:lnTo>
                    <a:pt x="14" y="68"/>
                  </a:lnTo>
                  <a:lnTo>
                    <a:pt x="14" y="66"/>
                  </a:lnTo>
                  <a:lnTo>
                    <a:pt x="16" y="66"/>
                  </a:lnTo>
                  <a:lnTo>
                    <a:pt x="18" y="66"/>
                  </a:lnTo>
                  <a:lnTo>
                    <a:pt x="20" y="66"/>
                  </a:lnTo>
                  <a:lnTo>
                    <a:pt x="20" y="66"/>
                  </a:lnTo>
                  <a:lnTo>
                    <a:pt x="22" y="64"/>
                  </a:lnTo>
                  <a:lnTo>
                    <a:pt x="20" y="62"/>
                  </a:lnTo>
                  <a:lnTo>
                    <a:pt x="20" y="60"/>
                  </a:lnTo>
                  <a:lnTo>
                    <a:pt x="20" y="58"/>
                  </a:lnTo>
                  <a:lnTo>
                    <a:pt x="18" y="56"/>
                  </a:lnTo>
                  <a:lnTo>
                    <a:pt x="18" y="54"/>
                  </a:lnTo>
                  <a:lnTo>
                    <a:pt x="18" y="50"/>
                  </a:lnTo>
                  <a:lnTo>
                    <a:pt x="22" y="48"/>
                  </a:lnTo>
                  <a:lnTo>
                    <a:pt x="22" y="48"/>
                  </a:lnTo>
                  <a:lnTo>
                    <a:pt x="24" y="46"/>
                  </a:lnTo>
                  <a:lnTo>
                    <a:pt x="26" y="44"/>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4" y="0"/>
                  </a:lnTo>
                  <a:lnTo>
                    <a:pt x="106" y="0"/>
                  </a:lnTo>
                  <a:lnTo>
                    <a:pt x="108" y="2"/>
                  </a:lnTo>
                  <a:lnTo>
                    <a:pt x="118" y="2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2" name="Freeform 437">
              <a:extLst>
                <a:ext uri="{FF2B5EF4-FFF2-40B4-BE49-F238E27FC236}">
                  <a16:creationId xmlns:a16="http://schemas.microsoft.com/office/drawing/2014/main" id="{D8D6FA73-EE60-4741-905E-0A8EA0465D51}"/>
                </a:ext>
              </a:extLst>
            </p:cNvPr>
            <p:cNvSpPr>
              <a:spLocks/>
            </p:cNvSpPr>
            <p:nvPr/>
          </p:nvSpPr>
          <p:spPr bwMode="gray">
            <a:xfrm>
              <a:off x="2016349" y="4110231"/>
              <a:ext cx="170328" cy="188715"/>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 h="102">
                  <a:moveTo>
                    <a:pt x="72" y="0"/>
                  </a:moveTo>
                  <a:lnTo>
                    <a:pt x="72" y="4"/>
                  </a:lnTo>
                  <a:lnTo>
                    <a:pt x="72" y="8"/>
                  </a:lnTo>
                  <a:lnTo>
                    <a:pt x="72" y="8"/>
                  </a:lnTo>
                  <a:lnTo>
                    <a:pt x="76" y="14"/>
                  </a:lnTo>
                  <a:lnTo>
                    <a:pt x="80" y="18"/>
                  </a:lnTo>
                  <a:lnTo>
                    <a:pt x="84" y="22"/>
                  </a:lnTo>
                  <a:lnTo>
                    <a:pt x="88" y="22"/>
                  </a:lnTo>
                  <a:lnTo>
                    <a:pt x="90" y="24"/>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0" y="74"/>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8"/>
                  </a:lnTo>
                  <a:lnTo>
                    <a:pt x="60" y="6"/>
                  </a:lnTo>
                  <a:lnTo>
                    <a:pt x="62" y="4"/>
                  </a:lnTo>
                  <a:lnTo>
                    <a:pt x="64" y="4"/>
                  </a:lnTo>
                  <a:lnTo>
                    <a:pt x="64" y="4"/>
                  </a:lnTo>
                  <a:lnTo>
                    <a:pt x="7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3" name="Freeform 438">
              <a:extLst>
                <a:ext uri="{FF2B5EF4-FFF2-40B4-BE49-F238E27FC236}">
                  <a16:creationId xmlns:a16="http://schemas.microsoft.com/office/drawing/2014/main" id="{C30EBE6F-DFC3-4129-86E3-619822DBAA76}"/>
                </a:ext>
              </a:extLst>
            </p:cNvPr>
            <p:cNvSpPr>
              <a:spLocks/>
            </p:cNvSpPr>
            <p:nvPr/>
          </p:nvSpPr>
          <p:spPr bwMode="gray">
            <a:xfrm>
              <a:off x="1690503" y="3725400"/>
              <a:ext cx="214762" cy="247920"/>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0"/>
                  </a:lnTo>
                  <a:lnTo>
                    <a:pt x="70" y="2"/>
                  </a:lnTo>
                  <a:lnTo>
                    <a:pt x="72" y="4"/>
                  </a:lnTo>
                  <a:lnTo>
                    <a:pt x="74" y="4"/>
                  </a:lnTo>
                  <a:lnTo>
                    <a:pt x="76" y="4"/>
                  </a:lnTo>
                  <a:lnTo>
                    <a:pt x="78" y="2"/>
                  </a:lnTo>
                  <a:lnTo>
                    <a:pt x="82" y="4"/>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8" y="38"/>
                  </a:lnTo>
                  <a:lnTo>
                    <a:pt x="96" y="42"/>
                  </a:lnTo>
                  <a:lnTo>
                    <a:pt x="94" y="46"/>
                  </a:lnTo>
                  <a:lnTo>
                    <a:pt x="92" y="52"/>
                  </a:lnTo>
                  <a:lnTo>
                    <a:pt x="92" y="56"/>
                  </a:lnTo>
                  <a:lnTo>
                    <a:pt x="90" y="60"/>
                  </a:lnTo>
                  <a:lnTo>
                    <a:pt x="92" y="64"/>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6"/>
                  </a:lnTo>
                  <a:lnTo>
                    <a:pt x="108" y="98"/>
                  </a:lnTo>
                  <a:lnTo>
                    <a:pt x="110" y="100"/>
                  </a:lnTo>
                  <a:lnTo>
                    <a:pt x="112" y="102"/>
                  </a:lnTo>
                  <a:lnTo>
                    <a:pt x="114" y="104"/>
                  </a:lnTo>
                  <a:lnTo>
                    <a:pt x="114" y="106"/>
                  </a:lnTo>
                  <a:lnTo>
                    <a:pt x="114" y="108"/>
                  </a:lnTo>
                  <a:lnTo>
                    <a:pt x="116" y="112"/>
                  </a:lnTo>
                  <a:lnTo>
                    <a:pt x="116" y="114"/>
                  </a:lnTo>
                  <a:lnTo>
                    <a:pt x="114" y="124"/>
                  </a:lnTo>
                  <a:lnTo>
                    <a:pt x="114" y="124"/>
                  </a:lnTo>
                  <a:lnTo>
                    <a:pt x="112" y="124"/>
                  </a:lnTo>
                  <a:lnTo>
                    <a:pt x="110" y="126"/>
                  </a:lnTo>
                  <a:lnTo>
                    <a:pt x="108" y="128"/>
                  </a:lnTo>
                  <a:lnTo>
                    <a:pt x="88" y="13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4" name="Freeform 439">
              <a:extLst>
                <a:ext uri="{FF2B5EF4-FFF2-40B4-BE49-F238E27FC236}">
                  <a16:creationId xmlns:a16="http://schemas.microsoft.com/office/drawing/2014/main" id="{50817F06-7B1E-4AC3-8D60-17CD955E4F11}"/>
                </a:ext>
              </a:extLst>
            </p:cNvPr>
            <p:cNvSpPr>
              <a:spLocks/>
            </p:cNvSpPr>
            <p:nvPr/>
          </p:nvSpPr>
          <p:spPr bwMode="gray">
            <a:xfrm>
              <a:off x="1609042" y="3851210"/>
              <a:ext cx="114787" cy="133211"/>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72">
                  <a:moveTo>
                    <a:pt x="4" y="40"/>
                  </a:moveTo>
                  <a:lnTo>
                    <a:pt x="4" y="8"/>
                  </a:lnTo>
                  <a:lnTo>
                    <a:pt x="4" y="8"/>
                  </a:lnTo>
                  <a:lnTo>
                    <a:pt x="6" y="10"/>
                  </a:lnTo>
                  <a:lnTo>
                    <a:pt x="8" y="10"/>
                  </a:lnTo>
                  <a:lnTo>
                    <a:pt x="8" y="10"/>
                  </a:lnTo>
                  <a:lnTo>
                    <a:pt x="8" y="12"/>
                  </a:lnTo>
                  <a:lnTo>
                    <a:pt x="10" y="14"/>
                  </a:lnTo>
                  <a:lnTo>
                    <a:pt x="12" y="16"/>
                  </a:lnTo>
                  <a:lnTo>
                    <a:pt x="16" y="16"/>
                  </a:lnTo>
                  <a:lnTo>
                    <a:pt x="20" y="16"/>
                  </a:lnTo>
                  <a:lnTo>
                    <a:pt x="26" y="14"/>
                  </a:lnTo>
                  <a:lnTo>
                    <a:pt x="44" y="0"/>
                  </a:lnTo>
                  <a:lnTo>
                    <a:pt x="44" y="0"/>
                  </a:lnTo>
                  <a:lnTo>
                    <a:pt x="44" y="0"/>
                  </a:lnTo>
                  <a:lnTo>
                    <a:pt x="46" y="4"/>
                  </a:lnTo>
                  <a:lnTo>
                    <a:pt x="48" y="8"/>
                  </a:lnTo>
                  <a:lnTo>
                    <a:pt x="48" y="8"/>
                  </a:lnTo>
                  <a:lnTo>
                    <a:pt x="50" y="10"/>
                  </a:lnTo>
                  <a:lnTo>
                    <a:pt x="54" y="14"/>
                  </a:lnTo>
                  <a:lnTo>
                    <a:pt x="56" y="18"/>
                  </a:lnTo>
                  <a:lnTo>
                    <a:pt x="58" y="22"/>
                  </a:lnTo>
                  <a:lnTo>
                    <a:pt x="60" y="26"/>
                  </a:lnTo>
                  <a:lnTo>
                    <a:pt x="62" y="28"/>
                  </a:lnTo>
                  <a:lnTo>
                    <a:pt x="62" y="28"/>
                  </a:lnTo>
                  <a:lnTo>
                    <a:pt x="62" y="30"/>
                  </a:lnTo>
                  <a:lnTo>
                    <a:pt x="62" y="30"/>
                  </a:lnTo>
                  <a:lnTo>
                    <a:pt x="60" y="32"/>
                  </a:lnTo>
                  <a:lnTo>
                    <a:pt x="56" y="34"/>
                  </a:lnTo>
                  <a:lnTo>
                    <a:pt x="48" y="34"/>
                  </a:lnTo>
                  <a:lnTo>
                    <a:pt x="40" y="36"/>
                  </a:lnTo>
                  <a:lnTo>
                    <a:pt x="34" y="38"/>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5" name="Freeform 440">
              <a:extLst>
                <a:ext uri="{FF2B5EF4-FFF2-40B4-BE49-F238E27FC236}">
                  <a16:creationId xmlns:a16="http://schemas.microsoft.com/office/drawing/2014/main" id="{7F3051D5-6210-4BBF-800F-B4C1B4DF7669}"/>
                </a:ext>
              </a:extLst>
            </p:cNvPr>
            <p:cNvSpPr>
              <a:spLocks/>
            </p:cNvSpPr>
            <p:nvPr/>
          </p:nvSpPr>
          <p:spPr bwMode="gray">
            <a:xfrm>
              <a:off x="1575717" y="3866011"/>
              <a:ext cx="40731" cy="114709"/>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62">
                  <a:moveTo>
                    <a:pt x="22" y="0"/>
                  </a:moveTo>
                  <a:lnTo>
                    <a:pt x="16" y="2"/>
                  </a:lnTo>
                  <a:lnTo>
                    <a:pt x="16" y="2"/>
                  </a:lnTo>
                  <a:lnTo>
                    <a:pt x="16" y="6"/>
                  </a:lnTo>
                  <a:lnTo>
                    <a:pt x="16" y="8"/>
                  </a:lnTo>
                  <a:lnTo>
                    <a:pt x="14" y="12"/>
                  </a:lnTo>
                  <a:lnTo>
                    <a:pt x="14" y="14"/>
                  </a:lnTo>
                  <a:lnTo>
                    <a:pt x="14" y="14"/>
                  </a:lnTo>
                  <a:lnTo>
                    <a:pt x="14" y="16"/>
                  </a:lnTo>
                  <a:lnTo>
                    <a:pt x="12" y="20"/>
                  </a:lnTo>
                  <a:lnTo>
                    <a:pt x="8" y="24"/>
                  </a:lnTo>
                  <a:lnTo>
                    <a:pt x="0" y="30"/>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6" name="Freeform 441">
              <a:extLst>
                <a:ext uri="{FF2B5EF4-FFF2-40B4-BE49-F238E27FC236}">
                  <a16:creationId xmlns:a16="http://schemas.microsoft.com/office/drawing/2014/main" id="{D61C437D-9E3E-4E9C-9069-C775044875AC}"/>
                </a:ext>
              </a:extLst>
            </p:cNvPr>
            <p:cNvSpPr>
              <a:spLocks/>
            </p:cNvSpPr>
            <p:nvPr/>
          </p:nvSpPr>
          <p:spPr bwMode="gray">
            <a:xfrm>
              <a:off x="1616447" y="3740201"/>
              <a:ext cx="148112" cy="140611"/>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76">
                  <a:moveTo>
                    <a:pt x="72" y="2"/>
                  </a:moveTo>
                  <a:lnTo>
                    <a:pt x="70" y="4"/>
                  </a:lnTo>
                  <a:lnTo>
                    <a:pt x="66" y="6"/>
                  </a:lnTo>
                  <a:lnTo>
                    <a:pt x="64" y="6"/>
                  </a:lnTo>
                  <a:lnTo>
                    <a:pt x="62" y="6"/>
                  </a:lnTo>
                  <a:lnTo>
                    <a:pt x="60" y="6"/>
                  </a:lnTo>
                  <a:lnTo>
                    <a:pt x="58" y="8"/>
                  </a:lnTo>
                  <a:lnTo>
                    <a:pt x="56" y="10"/>
                  </a:lnTo>
                  <a:lnTo>
                    <a:pt x="54" y="12"/>
                  </a:lnTo>
                  <a:lnTo>
                    <a:pt x="54" y="12"/>
                  </a:lnTo>
                  <a:lnTo>
                    <a:pt x="50" y="14"/>
                  </a:lnTo>
                  <a:lnTo>
                    <a:pt x="44" y="16"/>
                  </a:lnTo>
                  <a:lnTo>
                    <a:pt x="38" y="16"/>
                  </a:lnTo>
                  <a:lnTo>
                    <a:pt x="32" y="16"/>
                  </a:lnTo>
                  <a:lnTo>
                    <a:pt x="28" y="16"/>
                  </a:lnTo>
                  <a:lnTo>
                    <a:pt x="24" y="14"/>
                  </a:lnTo>
                  <a:lnTo>
                    <a:pt x="24" y="14"/>
                  </a:lnTo>
                  <a:lnTo>
                    <a:pt x="20" y="12"/>
                  </a:lnTo>
                  <a:lnTo>
                    <a:pt x="18" y="12"/>
                  </a:lnTo>
                  <a:lnTo>
                    <a:pt x="16" y="14"/>
                  </a:lnTo>
                  <a:lnTo>
                    <a:pt x="16" y="16"/>
                  </a:lnTo>
                  <a:lnTo>
                    <a:pt x="16" y="16"/>
                  </a:lnTo>
                  <a:lnTo>
                    <a:pt x="12" y="20"/>
                  </a:lnTo>
                  <a:lnTo>
                    <a:pt x="10" y="24"/>
                  </a:lnTo>
                  <a:lnTo>
                    <a:pt x="8" y="24"/>
                  </a:lnTo>
                  <a:lnTo>
                    <a:pt x="8" y="24"/>
                  </a:lnTo>
                  <a:lnTo>
                    <a:pt x="6" y="24"/>
                  </a:lnTo>
                  <a:lnTo>
                    <a:pt x="6" y="24"/>
                  </a:lnTo>
                  <a:lnTo>
                    <a:pt x="4" y="22"/>
                  </a:lnTo>
                  <a:lnTo>
                    <a:pt x="4" y="24"/>
                  </a:lnTo>
                  <a:lnTo>
                    <a:pt x="6" y="26"/>
                  </a:lnTo>
                  <a:lnTo>
                    <a:pt x="6" y="26"/>
                  </a:lnTo>
                  <a:lnTo>
                    <a:pt x="6" y="28"/>
                  </a:lnTo>
                  <a:lnTo>
                    <a:pt x="6" y="30"/>
                  </a:lnTo>
                  <a:lnTo>
                    <a:pt x="6" y="32"/>
                  </a:lnTo>
                  <a:lnTo>
                    <a:pt x="4" y="34"/>
                  </a:lnTo>
                  <a:lnTo>
                    <a:pt x="4" y="36"/>
                  </a:lnTo>
                  <a:lnTo>
                    <a:pt x="4" y="36"/>
                  </a:lnTo>
                  <a:lnTo>
                    <a:pt x="4" y="38"/>
                  </a:lnTo>
                  <a:lnTo>
                    <a:pt x="2" y="42"/>
                  </a:lnTo>
                  <a:lnTo>
                    <a:pt x="4"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2"/>
                  </a:lnTo>
                  <a:lnTo>
                    <a:pt x="4" y="62"/>
                  </a:lnTo>
                  <a:lnTo>
                    <a:pt x="4" y="64"/>
                  </a:lnTo>
                  <a:lnTo>
                    <a:pt x="2" y="66"/>
                  </a:lnTo>
                  <a:lnTo>
                    <a:pt x="0" y="68"/>
                  </a:lnTo>
                  <a:lnTo>
                    <a:pt x="0" y="68"/>
                  </a:lnTo>
                  <a:lnTo>
                    <a:pt x="2" y="70"/>
                  </a:lnTo>
                  <a:lnTo>
                    <a:pt x="4"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7" name="Freeform 442">
              <a:extLst>
                <a:ext uri="{FF2B5EF4-FFF2-40B4-BE49-F238E27FC236}">
                  <a16:creationId xmlns:a16="http://schemas.microsoft.com/office/drawing/2014/main" id="{F91D907D-3DA5-4AAE-A17B-A378D7CE01EA}"/>
                </a:ext>
              </a:extLst>
            </p:cNvPr>
            <p:cNvSpPr>
              <a:spLocks/>
            </p:cNvSpPr>
            <p:nvPr/>
          </p:nvSpPr>
          <p:spPr bwMode="gray">
            <a:xfrm>
              <a:off x="1808993" y="3655094"/>
              <a:ext cx="433227" cy="458837"/>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248">
                  <a:moveTo>
                    <a:pt x="14" y="42"/>
                  </a:moveTo>
                  <a:lnTo>
                    <a:pt x="16" y="42"/>
                  </a:lnTo>
                  <a:lnTo>
                    <a:pt x="18"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4" y="76"/>
                  </a:lnTo>
                  <a:lnTo>
                    <a:pt x="32" y="80"/>
                  </a:lnTo>
                  <a:lnTo>
                    <a:pt x="30" y="84"/>
                  </a:lnTo>
                  <a:lnTo>
                    <a:pt x="28" y="90"/>
                  </a:lnTo>
                  <a:lnTo>
                    <a:pt x="28" y="94"/>
                  </a:lnTo>
                  <a:lnTo>
                    <a:pt x="26" y="98"/>
                  </a:lnTo>
                  <a:lnTo>
                    <a:pt x="28" y="102"/>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6" y="54"/>
                  </a:lnTo>
                  <a:lnTo>
                    <a:pt x="126" y="54"/>
                  </a:lnTo>
                  <a:lnTo>
                    <a:pt x="124" y="56"/>
                  </a:lnTo>
                  <a:lnTo>
                    <a:pt x="122" y="56"/>
                  </a:lnTo>
                  <a:lnTo>
                    <a:pt x="118" y="58"/>
                  </a:lnTo>
                  <a:lnTo>
                    <a:pt x="112" y="58"/>
                  </a:lnTo>
                  <a:lnTo>
                    <a:pt x="102" y="58"/>
                  </a:lnTo>
                  <a:lnTo>
                    <a:pt x="102" y="58"/>
                  </a:lnTo>
                  <a:lnTo>
                    <a:pt x="100" y="60"/>
                  </a:lnTo>
                  <a:lnTo>
                    <a:pt x="98" y="60"/>
                  </a:lnTo>
                  <a:lnTo>
                    <a:pt x="96" y="58"/>
                  </a:lnTo>
                  <a:lnTo>
                    <a:pt x="90" y="56"/>
                  </a:lnTo>
                  <a:lnTo>
                    <a:pt x="82" y="50"/>
                  </a:lnTo>
                  <a:lnTo>
                    <a:pt x="76" y="40"/>
                  </a:lnTo>
                  <a:lnTo>
                    <a:pt x="72" y="26"/>
                  </a:lnTo>
                  <a:lnTo>
                    <a:pt x="62" y="12"/>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38"/>
                  </a:lnTo>
                  <a:lnTo>
                    <a:pt x="12" y="40"/>
                  </a:lnTo>
                  <a:lnTo>
                    <a:pt x="10" y="42"/>
                  </a:lnTo>
                  <a:lnTo>
                    <a:pt x="14" y="4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8" name="Freeform 443">
              <a:extLst>
                <a:ext uri="{FF2B5EF4-FFF2-40B4-BE49-F238E27FC236}">
                  <a16:creationId xmlns:a16="http://schemas.microsoft.com/office/drawing/2014/main" id="{5A050975-C723-43BA-B0E1-B21B09EB1586}"/>
                </a:ext>
              </a:extLst>
            </p:cNvPr>
            <p:cNvSpPr>
              <a:spLocks/>
            </p:cNvSpPr>
            <p:nvPr/>
          </p:nvSpPr>
          <p:spPr bwMode="gray">
            <a:xfrm>
              <a:off x="1038812" y="4809588"/>
              <a:ext cx="51839" cy="4070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2">
                  <a:moveTo>
                    <a:pt x="2" y="10"/>
                  </a:moveTo>
                  <a:lnTo>
                    <a:pt x="4" y="22"/>
                  </a:lnTo>
                  <a:lnTo>
                    <a:pt x="28" y="4"/>
                  </a:lnTo>
                  <a:lnTo>
                    <a:pt x="26" y="2"/>
                  </a:lnTo>
                  <a:lnTo>
                    <a:pt x="26" y="2"/>
                  </a:lnTo>
                  <a:lnTo>
                    <a:pt x="24" y="0"/>
                  </a:lnTo>
                  <a:lnTo>
                    <a:pt x="22" y="0"/>
                  </a:lnTo>
                  <a:lnTo>
                    <a:pt x="20" y="0"/>
                  </a:lnTo>
                  <a:lnTo>
                    <a:pt x="14" y="2"/>
                  </a:lnTo>
                  <a:lnTo>
                    <a:pt x="0" y="8"/>
                  </a:lnTo>
                  <a:lnTo>
                    <a:pt x="2" y="1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89" name="Freeform 444">
              <a:extLst>
                <a:ext uri="{FF2B5EF4-FFF2-40B4-BE49-F238E27FC236}">
                  <a16:creationId xmlns:a16="http://schemas.microsoft.com/office/drawing/2014/main" id="{CF820F83-E48D-4533-A648-097584331641}"/>
                </a:ext>
              </a:extLst>
            </p:cNvPr>
            <p:cNvSpPr>
              <a:spLocks/>
            </p:cNvSpPr>
            <p:nvPr/>
          </p:nvSpPr>
          <p:spPr bwMode="gray">
            <a:xfrm>
              <a:off x="564854" y="3743901"/>
              <a:ext cx="481363" cy="455137"/>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18" y="60"/>
                  </a:lnTo>
                  <a:lnTo>
                    <a:pt x="220" y="62"/>
                  </a:lnTo>
                  <a:lnTo>
                    <a:pt x="220" y="64"/>
                  </a:lnTo>
                  <a:lnTo>
                    <a:pt x="222" y="74"/>
                  </a:lnTo>
                  <a:lnTo>
                    <a:pt x="224" y="88"/>
                  </a:lnTo>
                  <a:lnTo>
                    <a:pt x="228" y="102"/>
                  </a:lnTo>
                  <a:lnTo>
                    <a:pt x="234" y="110"/>
                  </a:lnTo>
                  <a:lnTo>
                    <a:pt x="234" y="110"/>
                  </a:lnTo>
                  <a:lnTo>
                    <a:pt x="234" y="110"/>
                  </a:lnTo>
                  <a:lnTo>
                    <a:pt x="234" y="112"/>
                  </a:lnTo>
                  <a:lnTo>
                    <a:pt x="234" y="116"/>
                  </a:lnTo>
                  <a:lnTo>
                    <a:pt x="234" y="120"/>
                  </a:lnTo>
                  <a:lnTo>
                    <a:pt x="236" y="126"/>
                  </a:lnTo>
                  <a:lnTo>
                    <a:pt x="236" y="130"/>
                  </a:lnTo>
                  <a:lnTo>
                    <a:pt x="238" y="134"/>
                  </a:lnTo>
                  <a:lnTo>
                    <a:pt x="238" y="138"/>
                  </a:lnTo>
                  <a:lnTo>
                    <a:pt x="238" y="138"/>
                  </a:lnTo>
                  <a:lnTo>
                    <a:pt x="238" y="140"/>
                  </a:lnTo>
                  <a:lnTo>
                    <a:pt x="240" y="142"/>
                  </a:lnTo>
                  <a:lnTo>
                    <a:pt x="244" y="144"/>
                  </a:lnTo>
                  <a:lnTo>
                    <a:pt x="244" y="146"/>
                  </a:lnTo>
                  <a:lnTo>
                    <a:pt x="244" y="150"/>
                  </a:lnTo>
                  <a:lnTo>
                    <a:pt x="244" y="154"/>
                  </a:lnTo>
                  <a:lnTo>
                    <a:pt x="246" y="158"/>
                  </a:lnTo>
                  <a:lnTo>
                    <a:pt x="242" y="166"/>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0" name="Freeform 445">
              <a:extLst>
                <a:ext uri="{FF2B5EF4-FFF2-40B4-BE49-F238E27FC236}">
                  <a16:creationId xmlns:a16="http://schemas.microsoft.com/office/drawing/2014/main" id="{04EFDCF8-1837-4EF0-86B0-3C2DDC84C031}"/>
                </a:ext>
              </a:extLst>
            </p:cNvPr>
            <p:cNvSpPr>
              <a:spLocks/>
            </p:cNvSpPr>
            <p:nvPr/>
          </p:nvSpPr>
          <p:spPr bwMode="gray">
            <a:xfrm>
              <a:off x="364903" y="3999222"/>
              <a:ext cx="207356" cy="181315"/>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8"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4"/>
                  </a:lnTo>
                  <a:lnTo>
                    <a:pt x="80" y="56"/>
                  </a:lnTo>
                  <a:lnTo>
                    <a:pt x="80" y="56"/>
                  </a:lnTo>
                  <a:lnTo>
                    <a:pt x="80" y="58"/>
                  </a:lnTo>
                  <a:lnTo>
                    <a:pt x="78" y="60"/>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1" name="Freeform 446">
              <a:extLst>
                <a:ext uri="{FF2B5EF4-FFF2-40B4-BE49-F238E27FC236}">
                  <a16:creationId xmlns:a16="http://schemas.microsoft.com/office/drawing/2014/main" id="{FD8B3E79-4790-47CF-891B-973FBFB2D416}"/>
                </a:ext>
              </a:extLst>
            </p:cNvPr>
            <p:cNvSpPr>
              <a:spLocks/>
            </p:cNvSpPr>
            <p:nvPr/>
          </p:nvSpPr>
          <p:spPr bwMode="gray">
            <a:xfrm>
              <a:off x="353795" y="4010323"/>
              <a:ext cx="292521" cy="336727"/>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4" y="54"/>
                  </a:lnTo>
                  <a:lnTo>
                    <a:pt x="86" y="52"/>
                  </a:lnTo>
                  <a:lnTo>
                    <a:pt x="86" y="50"/>
                  </a:lnTo>
                  <a:lnTo>
                    <a:pt x="86" y="50"/>
                  </a:lnTo>
                  <a:lnTo>
                    <a:pt x="86" y="48"/>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94" y="14"/>
                  </a:lnTo>
                  <a:lnTo>
                    <a:pt x="94" y="14"/>
                  </a:lnTo>
                  <a:lnTo>
                    <a:pt x="118" y="14"/>
                  </a:lnTo>
                  <a:lnTo>
                    <a:pt x="118" y="4"/>
                  </a:lnTo>
                  <a:lnTo>
                    <a:pt x="118" y="0"/>
                  </a:lnTo>
                  <a:lnTo>
                    <a:pt x="158" y="28"/>
                  </a:lnTo>
                  <a:lnTo>
                    <a:pt x="138" y="28"/>
                  </a:lnTo>
                  <a:lnTo>
                    <a:pt x="138" y="28"/>
                  </a:lnTo>
                  <a:lnTo>
                    <a:pt x="138" y="28"/>
                  </a:lnTo>
                  <a:lnTo>
                    <a:pt x="136" y="28"/>
                  </a:lnTo>
                  <a:lnTo>
                    <a:pt x="136" y="30"/>
                  </a:lnTo>
                  <a:lnTo>
                    <a:pt x="136" y="32"/>
                  </a:lnTo>
                  <a:lnTo>
                    <a:pt x="142" y="142"/>
                  </a:lnTo>
                  <a:lnTo>
                    <a:pt x="142" y="142"/>
                  </a:lnTo>
                  <a:lnTo>
                    <a:pt x="144" y="146"/>
                  </a:lnTo>
                  <a:lnTo>
                    <a:pt x="144" y="148"/>
                  </a:lnTo>
                  <a:lnTo>
                    <a:pt x="146" y="152"/>
                  </a:lnTo>
                  <a:lnTo>
                    <a:pt x="146" y="156"/>
                  </a:lnTo>
                  <a:lnTo>
                    <a:pt x="140" y="164"/>
                  </a:lnTo>
                  <a:lnTo>
                    <a:pt x="88" y="158"/>
                  </a:lnTo>
                  <a:lnTo>
                    <a:pt x="88" y="158"/>
                  </a:lnTo>
                  <a:lnTo>
                    <a:pt x="86" y="160"/>
                  </a:lnTo>
                  <a:lnTo>
                    <a:pt x="84" y="162"/>
                  </a:lnTo>
                  <a:lnTo>
                    <a:pt x="82" y="162"/>
                  </a:lnTo>
                  <a:lnTo>
                    <a:pt x="82" y="162"/>
                  </a:lnTo>
                  <a:lnTo>
                    <a:pt x="80" y="160"/>
                  </a:lnTo>
                  <a:lnTo>
                    <a:pt x="80" y="160"/>
                  </a:lnTo>
                  <a:lnTo>
                    <a:pt x="78" y="160"/>
                  </a:lnTo>
                  <a:lnTo>
                    <a:pt x="76" y="162"/>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2" name="Freeform 447">
              <a:extLst>
                <a:ext uri="{FF2B5EF4-FFF2-40B4-BE49-F238E27FC236}">
                  <a16:creationId xmlns:a16="http://schemas.microsoft.com/office/drawing/2014/main" id="{A1C1249B-9FEC-4CC6-A4D1-97A2BE7385B0}"/>
                </a:ext>
              </a:extLst>
            </p:cNvPr>
            <p:cNvSpPr>
              <a:spLocks/>
            </p:cNvSpPr>
            <p:nvPr/>
          </p:nvSpPr>
          <p:spPr bwMode="gray">
            <a:xfrm>
              <a:off x="379715" y="4376653"/>
              <a:ext cx="74056" cy="51804"/>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28">
                  <a:moveTo>
                    <a:pt x="24" y="0"/>
                  </a:moveTo>
                  <a:lnTo>
                    <a:pt x="24" y="0"/>
                  </a:lnTo>
                  <a:lnTo>
                    <a:pt x="22" y="0"/>
                  </a:lnTo>
                  <a:lnTo>
                    <a:pt x="20" y="0"/>
                  </a:lnTo>
                  <a:lnTo>
                    <a:pt x="18" y="2"/>
                  </a:lnTo>
                  <a:lnTo>
                    <a:pt x="14" y="2"/>
                  </a:lnTo>
                  <a:lnTo>
                    <a:pt x="8" y="4"/>
                  </a:lnTo>
                  <a:lnTo>
                    <a:pt x="0" y="8"/>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3" name="Freeform 448">
              <a:extLst>
                <a:ext uri="{FF2B5EF4-FFF2-40B4-BE49-F238E27FC236}">
                  <a16:creationId xmlns:a16="http://schemas.microsoft.com/office/drawing/2014/main" id="{3886D238-BF9E-4A03-AB0C-8FA73F418692}"/>
                </a:ext>
              </a:extLst>
            </p:cNvPr>
            <p:cNvSpPr>
              <a:spLocks/>
            </p:cNvSpPr>
            <p:nvPr/>
          </p:nvSpPr>
          <p:spPr bwMode="gray">
            <a:xfrm>
              <a:off x="353795" y="4298946"/>
              <a:ext cx="122192" cy="92507"/>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50">
                  <a:moveTo>
                    <a:pt x="2" y="30"/>
                  </a:moveTo>
                  <a:lnTo>
                    <a:pt x="2" y="22"/>
                  </a:lnTo>
                  <a:lnTo>
                    <a:pt x="0" y="16"/>
                  </a:lnTo>
                  <a:lnTo>
                    <a:pt x="0" y="10"/>
                  </a:lnTo>
                  <a:lnTo>
                    <a:pt x="0" y="6"/>
                  </a:lnTo>
                  <a:lnTo>
                    <a:pt x="2" y="6"/>
                  </a:lnTo>
                  <a:lnTo>
                    <a:pt x="2" y="6"/>
                  </a:lnTo>
                  <a:lnTo>
                    <a:pt x="2" y="6"/>
                  </a:lnTo>
                  <a:lnTo>
                    <a:pt x="20" y="0"/>
                  </a:lnTo>
                  <a:lnTo>
                    <a:pt x="26" y="0"/>
                  </a:lnTo>
                  <a:lnTo>
                    <a:pt x="32" y="2"/>
                  </a:lnTo>
                  <a:lnTo>
                    <a:pt x="38" y="4"/>
                  </a:lnTo>
                  <a:lnTo>
                    <a:pt x="40" y="8"/>
                  </a:lnTo>
                  <a:lnTo>
                    <a:pt x="42" y="10"/>
                  </a:lnTo>
                  <a:lnTo>
                    <a:pt x="44" y="10"/>
                  </a:lnTo>
                  <a:lnTo>
                    <a:pt x="46" y="14"/>
                  </a:lnTo>
                  <a:lnTo>
                    <a:pt x="48" y="18"/>
                  </a:lnTo>
                  <a:lnTo>
                    <a:pt x="50" y="20"/>
                  </a:lnTo>
                  <a:lnTo>
                    <a:pt x="50" y="20"/>
                  </a:lnTo>
                  <a:lnTo>
                    <a:pt x="50" y="20"/>
                  </a:lnTo>
                  <a:lnTo>
                    <a:pt x="56" y="22"/>
                  </a:lnTo>
                  <a:lnTo>
                    <a:pt x="60" y="24"/>
                  </a:lnTo>
                  <a:lnTo>
                    <a:pt x="62" y="26"/>
                  </a:lnTo>
                  <a:lnTo>
                    <a:pt x="64" y="26"/>
                  </a:lnTo>
                  <a:lnTo>
                    <a:pt x="64" y="26"/>
                  </a:lnTo>
                  <a:lnTo>
                    <a:pt x="64" y="30"/>
                  </a:lnTo>
                  <a:lnTo>
                    <a:pt x="64" y="32"/>
                  </a:lnTo>
                  <a:lnTo>
                    <a:pt x="64" y="36"/>
                  </a:lnTo>
                  <a:lnTo>
                    <a:pt x="66" y="42"/>
                  </a:lnTo>
                  <a:lnTo>
                    <a:pt x="66" y="44"/>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4" name="Freeform 449">
              <a:extLst>
                <a:ext uri="{FF2B5EF4-FFF2-40B4-BE49-F238E27FC236}">
                  <a16:creationId xmlns:a16="http://schemas.microsoft.com/office/drawing/2014/main" id="{20FDEC0A-EC07-4D39-BFD1-D0D3405EB097}"/>
                </a:ext>
              </a:extLst>
            </p:cNvPr>
            <p:cNvSpPr>
              <a:spLocks/>
            </p:cNvSpPr>
            <p:nvPr/>
          </p:nvSpPr>
          <p:spPr bwMode="gray">
            <a:xfrm>
              <a:off x="361201" y="4335949"/>
              <a:ext cx="77759" cy="18501"/>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lnTo>
                    <a:pt x="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5" name="Freeform 450">
              <a:extLst>
                <a:ext uri="{FF2B5EF4-FFF2-40B4-BE49-F238E27FC236}">
                  <a16:creationId xmlns:a16="http://schemas.microsoft.com/office/drawing/2014/main" id="{A39AD041-3959-4D20-9E25-405E6368C4C3}"/>
                </a:ext>
              </a:extLst>
            </p:cNvPr>
            <p:cNvSpPr>
              <a:spLocks/>
            </p:cNvSpPr>
            <p:nvPr/>
          </p:nvSpPr>
          <p:spPr bwMode="gray">
            <a:xfrm>
              <a:off x="501907" y="4491362"/>
              <a:ext cx="155517" cy="103608"/>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 h="56">
                  <a:moveTo>
                    <a:pt x="24" y="44"/>
                  </a:moveTo>
                  <a:lnTo>
                    <a:pt x="22" y="38"/>
                  </a:lnTo>
                  <a:lnTo>
                    <a:pt x="0" y="20"/>
                  </a:lnTo>
                  <a:lnTo>
                    <a:pt x="0" y="20"/>
                  </a:lnTo>
                  <a:lnTo>
                    <a:pt x="4" y="18"/>
                  </a:lnTo>
                  <a:lnTo>
                    <a:pt x="6" y="16"/>
                  </a:lnTo>
                  <a:lnTo>
                    <a:pt x="12" y="12"/>
                  </a:lnTo>
                  <a:lnTo>
                    <a:pt x="14" y="8"/>
                  </a:lnTo>
                  <a:lnTo>
                    <a:pt x="16" y="0"/>
                  </a:lnTo>
                  <a:lnTo>
                    <a:pt x="28"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8" y="56"/>
                  </a:lnTo>
                  <a:lnTo>
                    <a:pt x="46" y="56"/>
                  </a:lnTo>
                  <a:lnTo>
                    <a:pt x="44" y="56"/>
                  </a:lnTo>
                  <a:lnTo>
                    <a:pt x="38" y="54"/>
                  </a:lnTo>
                  <a:lnTo>
                    <a:pt x="32" y="52"/>
                  </a:lnTo>
                  <a:lnTo>
                    <a:pt x="32" y="52"/>
                  </a:lnTo>
                  <a:lnTo>
                    <a:pt x="28" y="50"/>
                  </a:lnTo>
                  <a:lnTo>
                    <a:pt x="26" y="48"/>
                  </a:lnTo>
                  <a:lnTo>
                    <a:pt x="24" y="4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6" name="Freeform 451">
              <a:extLst>
                <a:ext uri="{FF2B5EF4-FFF2-40B4-BE49-F238E27FC236}">
                  <a16:creationId xmlns:a16="http://schemas.microsoft.com/office/drawing/2014/main" id="{382870C4-AA6F-4A93-93F4-264FECF43A3F}"/>
                </a:ext>
              </a:extLst>
            </p:cNvPr>
            <p:cNvSpPr>
              <a:spLocks/>
            </p:cNvSpPr>
            <p:nvPr/>
          </p:nvSpPr>
          <p:spPr bwMode="gray">
            <a:xfrm>
              <a:off x="468582" y="4446958"/>
              <a:ext cx="66650" cy="81407"/>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30" y="34"/>
                  </a:lnTo>
                  <a:lnTo>
                    <a:pt x="28" y="38"/>
                  </a:lnTo>
                  <a:lnTo>
                    <a:pt x="24" y="40"/>
                  </a:lnTo>
                  <a:lnTo>
                    <a:pt x="20" y="44"/>
                  </a:lnTo>
                  <a:lnTo>
                    <a:pt x="18" y="44"/>
                  </a:lnTo>
                  <a:lnTo>
                    <a:pt x="16" y="44"/>
                  </a:lnTo>
                  <a:lnTo>
                    <a:pt x="14" y="42"/>
                  </a:lnTo>
                  <a:lnTo>
                    <a:pt x="10" y="40"/>
                  </a:lnTo>
                  <a:lnTo>
                    <a:pt x="8" y="38"/>
                  </a:lnTo>
                  <a:lnTo>
                    <a:pt x="0" y="1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7" name="Freeform 452">
              <a:extLst>
                <a:ext uri="{FF2B5EF4-FFF2-40B4-BE49-F238E27FC236}">
                  <a16:creationId xmlns:a16="http://schemas.microsoft.com/office/drawing/2014/main" id="{26FD7827-4DC7-454D-8465-93922905A82F}"/>
                </a:ext>
              </a:extLst>
            </p:cNvPr>
            <p:cNvSpPr>
              <a:spLocks/>
            </p:cNvSpPr>
            <p:nvPr/>
          </p:nvSpPr>
          <p:spPr bwMode="gray">
            <a:xfrm>
              <a:off x="409337" y="4380353"/>
              <a:ext cx="185140" cy="129510"/>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70">
                  <a:moveTo>
                    <a:pt x="18" y="40"/>
                  </a:moveTo>
                  <a:lnTo>
                    <a:pt x="0" y="26"/>
                  </a:lnTo>
                  <a:lnTo>
                    <a:pt x="18" y="20"/>
                  </a:lnTo>
                  <a:lnTo>
                    <a:pt x="18" y="20"/>
                  </a:lnTo>
                  <a:lnTo>
                    <a:pt x="20" y="18"/>
                  </a:lnTo>
                  <a:lnTo>
                    <a:pt x="22" y="16"/>
                  </a:lnTo>
                  <a:lnTo>
                    <a:pt x="24" y="12"/>
                  </a:lnTo>
                  <a:lnTo>
                    <a:pt x="24" y="8"/>
                  </a:lnTo>
                  <a:lnTo>
                    <a:pt x="22" y="4"/>
                  </a:lnTo>
                  <a:lnTo>
                    <a:pt x="22" y="0"/>
                  </a:lnTo>
                  <a:lnTo>
                    <a:pt x="22" y="0"/>
                  </a:lnTo>
                  <a:lnTo>
                    <a:pt x="24" y="0"/>
                  </a:lnTo>
                  <a:lnTo>
                    <a:pt x="26" y="0"/>
                  </a:lnTo>
                  <a:lnTo>
                    <a:pt x="30" y="0"/>
                  </a:lnTo>
                  <a:lnTo>
                    <a:pt x="34" y="0"/>
                  </a:lnTo>
                  <a:lnTo>
                    <a:pt x="36" y="2"/>
                  </a:lnTo>
                  <a:lnTo>
                    <a:pt x="36" y="2"/>
                  </a:lnTo>
                  <a:lnTo>
                    <a:pt x="38" y="4"/>
                  </a:lnTo>
                  <a:lnTo>
                    <a:pt x="38" y="6"/>
                  </a:lnTo>
                  <a:lnTo>
                    <a:pt x="40" y="6"/>
                  </a:lnTo>
                  <a:lnTo>
                    <a:pt x="44" y="6"/>
                  </a:lnTo>
                  <a:lnTo>
                    <a:pt x="44" y="6"/>
                  </a:lnTo>
                  <a:lnTo>
                    <a:pt x="46" y="8"/>
                  </a:lnTo>
                  <a:lnTo>
                    <a:pt x="52" y="10"/>
                  </a:lnTo>
                  <a:lnTo>
                    <a:pt x="58" y="10"/>
                  </a:lnTo>
                  <a:lnTo>
                    <a:pt x="62" y="10"/>
                  </a:lnTo>
                  <a:lnTo>
                    <a:pt x="64" y="8"/>
                  </a:lnTo>
                  <a:lnTo>
                    <a:pt x="64" y="8"/>
                  </a:lnTo>
                  <a:lnTo>
                    <a:pt x="66" y="6"/>
                  </a:lnTo>
                  <a:lnTo>
                    <a:pt x="64" y="6"/>
                  </a:lnTo>
                  <a:lnTo>
                    <a:pt x="64" y="4"/>
                  </a:lnTo>
                  <a:lnTo>
                    <a:pt x="66"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8" y="60"/>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50" y="36"/>
                  </a:lnTo>
                  <a:lnTo>
                    <a:pt x="48" y="36"/>
                  </a:lnTo>
                  <a:lnTo>
                    <a:pt x="44" y="38"/>
                  </a:lnTo>
                  <a:lnTo>
                    <a:pt x="40" y="40"/>
                  </a:lnTo>
                  <a:lnTo>
                    <a:pt x="36" y="42"/>
                  </a:lnTo>
                  <a:lnTo>
                    <a:pt x="32" y="46"/>
                  </a:lnTo>
                  <a:lnTo>
                    <a:pt x="32" y="52"/>
                  </a:lnTo>
                  <a:lnTo>
                    <a:pt x="18" y="4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8" name="Freeform 453">
              <a:extLst>
                <a:ext uri="{FF2B5EF4-FFF2-40B4-BE49-F238E27FC236}">
                  <a16:creationId xmlns:a16="http://schemas.microsoft.com/office/drawing/2014/main" id="{983D3C1B-4049-4FC4-88BA-3BF5BE6C5462}"/>
                </a:ext>
              </a:extLst>
            </p:cNvPr>
            <p:cNvSpPr>
              <a:spLocks/>
            </p:cNvSpPr>
            <p:nvPr/>
          </p:nvSpPr>
          <p:spPr bwMode="gray">
            <a:xfrm>
              <a:off x="572260" y="4417356"/>
              <a:ext cx="155517" cy="162813"/>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8">
                  <a:moveTo>
                    <a:pt x="42" y="86"/>
                  </a:moveTo>
                  <a:lnTo>
                    <a:pt x="42" y="84"/>
                  </a:lnTo>
                  <a:lnTo>
                    <a:pt x="44" y="82"/>
                  </a:lnTo>
                  <a:lnTo>
                    <a:pt x="44" y="78"/>
                  </a:lnTo>
                  <a:lnTo>
                    <a:pt x="46" y="74"/>
                  </a:lnTo>
                  <a:lnTo>
                    <a:pt x="44" y="68"/>
                  </a:lnTo>
                  <a:lnTo>
                    <a:pt x="44" y="68"/>
                  </a:lnTo>
                  <a:lnTo>
                    <a:pt x="42" y="66"/>
                  </a:lnTo>
                  <a:lnTo>
                    <a:pt x="40" y="64"/>
                  </a:lnTo>
                  <a:lnTo>
                    <a:pt x="36" y="64"/>
                  </a:lnTo>
                  <a:lnTo>
                    <a:pt x="32" y="64"/>
                  </a:lnTo>
                  <a:lnTo>
                    <a:pt x="32" y="64"/>
                  </a:lnTo>
                  <a:lnTo>
                    <a:pt x="30" y="64"/>
                  </a:lnTo>
                  <a:lnTo>
                    <a:pt x="28" y="62"/>
                  </a:lnTo>
                  <a:lnTo>
                    <a:pt x="26" y="58"/>
                  </a:lnTo>
                  <a:lnTo>
                    <a:pt x="26" y="54"/>
                  </a:lnTo>
                  <a:lnTo>
                    <a:pt x="26" y="50"/>
                  </a:lnTo>
                  <a:lnTo>
                    <a:pt x="26" y="48"/>
                  </a:lnTo>
                  <a:lnTo>
                    <a:pt x="24" y="46"/>
                  </a:lnTo>
                  <a:lnTo>
                    <a:pt x="24" y="46"/>
                  </a:lnTo>
                  <a:lnTo>
                    <a:pt x="22" y="44"/>
                  </a:lnTo>
                  <a:lnTo>
                    <a:pt x="18" y="42"/>
                  </a:lnTo>
                  <a:lnTo>
                    <a:pt x="14" y="44"/>
                  </a:lnTo>
                  <a:lnTo>
                    <a:pt x="10" y="48"/>
                  </a:lnTo>
                  <a:lnTo>
                    <a:pt x="10" y="46"/>
                  </a:lnTo>
                  <a:lnTo>
                    <a:pt x="10" y="44"/>
                  </a:lnTo>
                  <a:lnTo>
                    <a:pt x="10" y="40"/>
                  </a:lnTo>
                  <a:lnTo>
                    <a:pt x="10" y="36"/>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99" name="Freeform 454">
              <a:extLst>
                <a:ext uri="{FF2B5EF4-FFF2-40B4-BE49-F238E27FC236}">
                  <a16:creationId xmlns:a16="http://schemas.microsoft.com/office/drawing/2014/main" id="{1EAB3F2D-BCF4-459E-AC95-46210A2B46B2}"/>
                </a:ext>
              </a:extLst>
            </p:cNvPr>
            <p:cNvSpPr>
              <a:spLocks/>
            </p:cNvSpPr>
            <p:nvPr/>
          </p:nvSpPr>
          <p:spPr bwMode="gray">
            <a:xfrm>
              <a:off x="642613" y="4350751"/>
              <a:ext cx="137003" cy="70306"/>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38">
                  <a:moveTo>
                    <a:pt x="28" y="8"/>
                  </a:moveTo>
                  <a:lnTo>
                    <a:pt x="28" y="8"/>
                  </a:lnTo>
                  <a:lnTo>
                    <a:pt x="24" y="8"/>
                  </a:lnTo>
                  <a:lnTo>
                    <a:pt x="20" y="8"/>
                  </a:lnTo>
                  <a:lnTo>
                    <a:pt x="16" y="10"/>
                  </a:lnTo>
                  <a:lnTo>
                    <a:pt x="12" y="12"/>
                  </a:lnTo>
                  <a:lnTo>
                    <a:pt x="8" y="16"/>
                  </a:lnTo>
                  <a:lnTo>
                    <a:pt x="4" y="22"/>
                  </a:lnTo>
                  <a:lnTo>
                    <a:pt x="0" y="38"/>
                  </a:lnTo>
                  <a:lnTo>
                    <a:pt x="0" y="38"/>
                  </a:lnTo>
                  <a:lnTo>
                    <a:pt x="2" y="38"/>
                  </a:lnTo>
                  <a:lnTo>
                    <a:pt x="6" y="36"/>
                  </a:lnTo>
                  <a:lnTo>
                    <a:pt x="10" y="36"/>
                  </a:lnTo>
                  <a:lnTo>
                    <a:pt x="16" y="38"/>
                  </a:lnTo>
                  <a:lnTo>
                    <a:pt x="16" y="38"/>
                  </a:lnTo>
                  <a:lnTo>
                    <a:pt x="18" y="38"/>
                  </a:lnTo>
                  <a:lnTo>
                    <a:pt x="22" y="38"/>
                  </a:lnTo>
                  <a:lnTo>
                    <a:pt x="28" y="36"/>
                  </a:lnTo>
                  <a:lnTo>
                    <a:pt x="28" y="36"/>
                  </a:lnTo>
                  <a:lnTo>
                    <a:pt x="30" y="36"/>
                  </a:lnTo>
                  <a:lnTo>
                    <a:pt x="32" y="36"/>
                  </a:lnTo>
                  <a:lnTo>
                    <a:pt x="36"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20"/>
                  </a:lnTo>
                  <a:lnTo>
                    <a:pt x="74" y="18"/>
                  </a:lnTo>
                  <a:lnTo>
                    <a:pt x="72" y="16"/>
                  </a:lnTo>
                  <a:lnTo>
                    <a:pt x="70" y="16"/>
                  </a:lnTo>
                  <a:lnTo>
                    <a:pt x="66" y="14"/>
                  </a:lnTo>
                  <a:lnTo>
                    <a:pt x="64" y="12"/>
                  </a:lnTo>
                  <a:lnTo>
                    <a:pt x="62" y="8"/>
                  </a:lnTo>
                  <a:lnTo>
                    <a:pt x="60" y="4"/>
                  </a:lnTo>
                  <a:lnTo>
                    <a:pt x="60" y="2"/>
                  </a:lnTo>
                  <a:lnTo>
                    <a:pt x="58" y="0"/>
                  </a:lnTo>
                  <a:lnTo>
                    <a:pt x="58" y="0"/>
                  </a:lnTo>
                  <a:lnTo>
                    <a:pt x="56" y="0"/>
                  </a:lnTo>
                  <a:lnTo>
                    <a:pt x="54" y="2"/>
                  </a:lnTo>
                  <a:lnTo>
                    <a:pt x="50" y="2"/>
                  </a:lnTo>
                  <a:lnTo>
                    <a:pt x="46" y="4"/>
                  </a:lnTo>
                  <a:lnTo>
                    <a:pt x="40" y="6"/>
                  </a:lnTo>
                  <a:lnTo>
                    <a:pt x="36" y="8"/>
                  </a:lnTo>
                  <a:lnTo>
                    <a:pt x="28"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0" name="Freeform 455">
              <a:extLst>
                <a:ext uri="{FF2B5EF4-FFF2-40B4-BE49-F238E27FC236}">
                  <a16:creationId xmlns:a16="http://schemas.microsoft.com/office/drawing/2014/main" id="{2D260615-AFCD-4CA7-A0F3-CED98DBA2584}"/>
                </a:ext>
              </a:extLst>
            </p:cNvPr>
            <p:cNvSpPr>
              <a:spLocks/>
            </p:cNvSpPr>
            <p:nvPr/>
          </p:nvSpPr>
          <p:spPr bwMode="gray">
            <a:xfrm>
              <a:off x="709263" y="4387754"/>
              <a:ext cx="59245" cy="19611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1" name="Freeform 456">
              <a:extLst>
                <a:ext uri="{FF2B5EF4-FFF2-40B4-BE49-F238E27FC236}">
                  <a16:creationId xmlns:a16="http://schemas.microsoft.com/office/drawing/2014/main" id="{9F271334-9900-4ABF-8AF8-E7AD0ADDFB2E}"/>
                </a:ext>
              </a:extLst>
            </p:cNvPr>
            <p:cNvSpPr>
              <a:spLocks/>
            </p:cNvSpPr>
            <p:nvPr/>
          </p:nvSpPr>
          <p:spPr bwMode="gray">
            <a:xfrm>
              <a:off x="746291" y="4387754"/>
              <a:ext cx="48136" cy="19611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2" name="Freeform 457">
              <a:extLst>
                <a:ext uri="{FF2B5EF4-FFF2-40B4-BE49-F238E27FC236}">
                  <a16:creationId xmlns:a16="http://schemas.microsoft.com/office/drawing/2014/main" id="{647A89DA-55F3-4643-BA92-904E114E92AE}"/>
                </a:ext>
              </a:extLst>
            </p:cNvPr>
            <p:cNvSpPr>
              <a:spLocks/>
            </p:cNvSpPr>
            <p:nvPr/>
          </p:nvSpPr>
          <p:spPr bwMode="gray">
            <a:xfrm>
              <a:off x="768508" y="4376653"/>
              <a:ext cx="77759" cy="188715"/>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3" name="Freeform 458">
              <a:extLst>
                <a:ext uri="{FF2B5EF4-FFF2-40B4-BE49-F238E27FC236}">
                  <a16:creationId xmlns:a16="http://schemas.microsoft.com/office/drawing/2014/main" id="{B443975A-9430-4ECF-BBAB-8FC1A245EB0C}"/>
                </a:ext>
              </a:extLst>
            </p:cNvPr>
            <p:cNvSpPr>
              <a:spLocks/>
            </p:cNvSpPr>
            <p:nvPr/>
          </p:nvSpPr>
          <p:spPr bwMode="gray">
            <a:xfrm>
              <a:off x="475987" y="3777204"/>
              <a:ext cx="292521" cy="233119"/>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4" name="Freeform 459">
              <a:extLst>
                <a:ext uri="{FF2B5EF4-FFF2-40B4-BE49-F238E27FC236}">
                  <a16:creationId xmlns:a16="http://schemas.microsoft.com/office/drawing/2014/main" id="{008C9011-9F79-43FE-975B-778BA8904DD4}"/>
                </a:ext>
              </a:extLst>
            </p:cNvPr>
            <p:cNvSpPr>
              <a:spLocks/>
            </p:cNvSpPr>
            <p:nvPr/>
          </p:nvSpPr>
          <p:spPr bwMode="gray">
            <a:xfrm>
              <a:off x="953647" y="3736501"/>
              <a:ext cx="96273" cy="207217"/>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0"/>
                  </a:lnTo>
                  <a:lnTo>
                    <a:pt x="0" y="42"/>
                  </a:lnTo>
                  <a:lnTo>
                    <a:pt x="0" y="46"/>
                  </a:lnTo>
                  <a:lnTo>
                    <a:pt x="0" y="48"/>
                  </a:lnTo>
                  <a:lnTo>
                    <a:pt x="2" y="50"/>
                  </a:lnTo>
                  <a:lnTo>
                    <a:pt x="2" y="52"/>
                  </a:lnTo>
                  <a:lnTo>
                    <a:pt x="2" y="54"/>
                  </a:lnTo>
                  <a:lnTo>
                    <a:pt x="2" y="56"/>
                  </a:lnTo>
                  <a:lnTo>
                    <a:pt x="2" y="58"/>
                  </a:lnTo>
                  <a:lnTo>
                    <a:pt x="4" y="62"/>
                  </a:lnTo>
                  <a:lnTo>
                    <a:pt x="6" y="64"/>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4" y="50"/>
                  </a:lnTo>
                  <a:lnTo>
                    <a:pt x="46" y="48"/>
                  </a:lnTo>
                  <a:lnTo>
                    <a:pt x="48" y="46"/>
                  </a:lnTo>
                  <a:lnTo>
                    <a:pt x="50" y="46"/>
                  </a:lnTo>
                  <a:lnTo>
                    <a:pt x="50" y="44"/>
                  </a:lnTo>
                  <a:lnTo>
                    <a:pt x="50" y="44"/>
                  </a:lnTo>
                  <a:lnTo>
                    <a:pt x="50" y="42"/>
                  </a:lnTo>
                  <a:lnTo>
                    <a:pt x="48" y="40"/>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2" y="2"/>
                  </a:lnTo>
                  <a:lnTo>
                    <a:pt x="30" y="0"/>
                  </a:lnTo>
                  <a:lnTo>
                    <a:pt x="26" y="0"/>
                  </a:lnTo>
                  <a:lnTo>
                    <a:pt x="22" y="2"/>
                  </a:lnTo>
                  <a:lnTo>
                    <a:pt x="18" y="4"/>
                  </a:lnTo>
                  <a:lnTo>
                    <a:pt x="16" y="4"/>
                  </a:lnTo>
                  <a:lnTo>
                    <a:pt x="14" y="6"/>
                  </a:lnTo>
                  <a:lnTo>
                    <a:pt x="12" y="8"/>
                  </a:lnTo>
                  <a:lnTo>
                    <a:pt x="10" y="1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5" name="Freeform 460">
              <a:extLst>
                <a:ext uri="{FF2B5EF4-FFF2-40B4-BE49-F238E27FC236}">
                  <a16:creationId xmlns:a16="http://schemas.microsoft.com/office/drawing/2014/main" id="{FB887AAE-4781-413C-80B3-B063E1601117}"/>
                </a:ext>
              </a:extLst>
            </p:cNvPr>
            <p:cNvSpPr>
              <a:spLocks/>
            </p:cNvSpPr>
            <p:nvPr/>
          </p:nvSpPr>
          <p:spPr bwMode="gray">
            <a:xfrm>
              <a:off x="994378" y="3851210"/>
              <a:ext cx="381388" cy="373730"/>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78" y="16"/>
                  </a:lnTo>
                  <a:lnTo>
                    <a:pt x="58" y="12"/>
                  </a:lnTo>
                  <a:lnTo>
                    <a:pt x="56" y="10"/>
                  </a:lnTo>
                  <a:lnTo>
                    <a:pt x="52" y="8"/>
                  </a:lnTo>
                  <a:lnTo>
                    <a:pt x="46" y="6"/>
                  </a:lnTo>
                  <a:lnTo>
                    <a:pt x="42" y="4"/>
                  </a:lnTo>
                  <a:lnTo>
                    <a:pt x="38" y="4"/>
                  </a:lnTo>
                  <a:lnTo>
                    <a:pt x="38" y="4"/>
                  </a:lnTo>
                  <a:lnTo>
                    <a:pt x="24" y="0"/>
                  </a:lnTo>
                  <a:lnTo>
                    <a:pt x="24" y="2"/>
                  </a:lnTo>
                  <a:lnTo>
                    <a:pt x="24" y="4"/>
                  </a:lnTo>
                  <a:lnTo>
                    <a:pt x="26" y="8"/>
                  </a:lnTo>
                  <a:lnTo>
                    <a:pt x="26" y="12"/>
                  </a:lnTo>
                  <a:lnTo>
                    <a:pt x="26" y="16"/>
                  </a:lnTo>
                  <a:lnTo>
                    <a:pt x="24" y="18"/>
                  </a:lnTo>
                  <a:lnTo>
                    <a:pt x="24" y="18"/>
                  </a:lnTo>
                  <a:lnTo>
                    <a:pt x="22" y="20"/>
                  </a:lnTo>
                  <a:lnTo>
                    <a:pt x="20" y="20"/>
                  </a:lnTo>
                  <a:lnTo>
                    <a:pt x="18" y="20"/>
                  </a:lnTo>
                  <a:lnTo>
                    <a:pt x="18" y="22"/>
                  </a:lnTo>
                  <a:lnTo>
                    <a:pt x="16" y="22"/>
                  </a:lnTo>
                  <a:lnTo>
                    <a:pt x="16" y="26"/>
                  </a:lnTo>
                  <a:lnTo>
                    <a:pt x="18" y="30"/>
                  </a:lnTo>
                  <a:lnTo>
                    <a:pt x="18" y="30"/>
                  </a:lnTo>
                  <a:lnTo>
                    <a:pt x="18" y="30"/>
                  </a:lnTo>
                  <a:lnTo>
                    <a:pt x="18" y="32"/>
                  </a:lnTo>
                  <a:lnTo>
                    <a:pt x="16" y="34"/>
                  </a:lnTo>
                  <a:lnTo>
                    <a:pt x="14" y="36"/>
                  </a:lnTo>
                  <a:lnTo>
                    <a:pt x="12" y="40"/>
                  </a:lnTo>
                  <a:lnTo>
                    <a:pt x="8" y="42"/>
                  </a:lnTo>
                  <a:lnTo>
                    <a:pt x="6" y="46"/>
                  </a:lnTo>
                  <a:lnTo>
                    <a:pt x="2" y="48"/>
                  </a:lnTo>
                  <a:lnTo>
                    <a:pt x="2" y="50"/>
                  </a:lnTo>
                  <a:lnTo>
                    <a:pt x="0" y="50"/>
                  </a:lnTo>
                  <a:lnTo>
                    <a:pt x="0" y="50"/>
                  </a:lnTo>
                  <a:lnTo>
                    <a:pt x="2" y="50"/>
                  </a:lnTo>
                  <a:lnTo>
                    <a:pt x="2" y="54"/>
                  </a:lnTo>
                  <a:lnTo>
                    <a:pt x="2" y="56"/>
                  </a:lnTo>
                  <a:lnTo>
                    <a:pt x="4" y="60"/>
                  </a:lnTo>
                  <a:lnTo>
                    <a:pt x="4" y="66"/>
                  </a:lnTo>
                  <a:lnTo>
                    <a:pt x="4" y="72"/>
                  </a:lnTo>
                  <a:lnTo>
                    <a:pt x="6" y="76"/>
                  </a:lnTo>
                  <a:lnTo>
                    <a:pt x="6" y="80"/>
                  </a:lnTo>
                  <a:lnTo>
                    <a:pt x="6" y="80"/>
                  </a:lnTo>
                  <a:lnTo>
                    <a:pt x="8" y="82"/>
                  </a:lnTo>
                  <a:lnTo>
                    <a:pt x="10" y="84"/>
                  </a:lnTo>
                  <a:lnTo>
                    <a:pt x="12" y="88"/>
                  </a:lnTo>
                  <a:lnTo>
                    <a:pt x="12" y="92"/>
                  </a:lnTo>
                  <a:lnTo>
                    <a:pt x="12" y="96"/>
                  </a:lnTo>
                  <a:lnTo>
                    <a:pt x="12" y="102"/>
                  </a:lnTo>
                  <a:lnTo>
                    <a:pt x="12" y="106"/>
                  </a:lnTo>
                  <a:lnTo>
                    <a:pt x="10" y="108"/>
                  </a:lnTo>
                  <a:lnTo>
                    <a:pt x="10" y="108"/>
                  </a:lnTo>
                  <a:lnTo>
                    <a:pt x="12" y="110"/>
                  </a:lnTo>
                  <a:lnTo>
                    <a:pt x="14" y="112"/>
                  </a:lnTo>
                  <a:lnTo>
                    <a:pt x="14" y="116"/>
                  </a:lnTo>
                  <a:lnTo>
                    <a:pt x="14" y="122"/>
                  </a:lnTo>
                  <a:lnTo>
                    <a:pt x="28" y="142"/>
                  </a:lnTo>
                  <a:lnTo>
                    <a:pt x="30" y="142"/>
                  </a:lnTo>
                  <a:lnTo>
                    <a:pt x="32" y="142"/>
                  </a:lnTo>
                  <a:lnTo>
                    <a:pt x="36" y="142"/>
                  </a:lnTo>
                  <a:lnTo>
                    <a:pt x="40" y="146"/>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6" name="Freeform 461">
              <a:extLst>
                <a:ext uri="{FF2B5EF4-FFF2-40B4-BE49-F238E27FC236}">
                  <a16:creationId xmlns:a16="http://schemas.microsoft.com/office/drawing/2014/main" id="{01A8E7E5-1506-4AD6-BE5E-81C50765BDAF}"/>
                </a:ext>
              </a:extLst>
            </p:cNvPr>
            <p:cNvSpPr>
              <a:spLocks/>
            </p:cNvSpPr>
            <p:nvPr/>
          </p:nvSpPr>
          <p:spPr bwMode="gray">
            <a:xfrm>
              <a:off x="831455" y="4372952"/>
              <a:ext cx="270304" cy="222018"/>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62" y="16"/>
                  </a:lnTo>
                  <a:lnTo>
                    <a:pt x="58" y="14"/>
                  </a:lnTo>
                  <a:lnTo>
                    <a:pt x="54" y="10"/>
                  </a:lnTo>
                  <a:lnTo>
                    <a:pt x="50" y="10"/>
                  </a:lnTo>
                  <a:lnTo>
                    <a:pt x="46" y="8"/>
                  </a:lnTo>
                  <a:lnTo>
                    <a:pt x="42" y="8"/>
                  </a:lnTo>
                  <a:lnTo>
                    <a:pt x="40" y="6"/>
                  </a:lnTo>
                  <a:lnTo>
                    <a:pt x="40" y="6"/>
                  </a:lnTo>
                  <a:lnTo>
                    <a:pt x="40" y="6"/>
                  </a:lnTo>
                  <a:lnTo>
                    <a:pt x="38" y="6"/>
                  </a:lnTo>
                  <a:lnTo>
                    <a:pt x="34" y="6"/>
                  </a:lnTo>
                  <a:lnTo>
                    <a:pt x="30" y="6"/>
                  </a:lnTo>
                  <a:lnTo>
                    <a:pt x="22" y="6"/>
                  </a:lnTo>
                  <a:lnTo>
                    <a:pt x="16" y="8"/>
                  </a:lnTo>
                  <a:lnTo>
                    <a:pt x="10" y="12"/>
                  </a:lnTo>
                  <a:lnTo>
                    <a:pt x="6" y="14"/>
                  </a:lnTo>
                  <a:lnTo>
                    <a:pt x="4" y="18"/>
                  </a:lnTo>
                  <a:lnTo>
                    <a:pt x="2" y="20"/>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2" y="72"/>
                  </a:lnTo>
                  <a:lnTo>
                    <a:pt x="124" y="72"/>
                  </a:lnTo>
                  <a:lnTo>
                    <a:pt x="126" y="72"/>
                  </a:lnTo>
                  <a:lnTo>
                    <a:pt x="128" y="70"/>
                  </a:lnTo>
                  <a:lnTo>
                    <a:pt x="132" y="68"/>
                  </a:lnTo>
                  <a:lnTo>
                    <a:pt x="136" y="64"/>
                  </a:lnTo>
                  <a:lnTo>
                    <a:pt x="138" y="56"/>
                  </a:lnTo>
                  <a:lnTo>
                    <a:pt x="142" y="4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7" name="Freeform 462">
              <a:extLst>
                <a:ext uri="{FF2B5EF4-FFF2-40B4-BE49-F238E27FC236}">
                  <a16:creationId xmlns:a16="http://schemas.microsoft.com/office/drawing/2014/main" id="{FEA9AB3F-F81A-4D6B-ACDA-1EFDA18FB677}"/>
                </a:ext>
              </a:extLst>
            </p:cNvPr>
            <p:cNvSpPr>
              <a:spLocks/>
            </p:cNvSpPr>
            <p:nvPr/>
          </p:nvSpPr>
          <p:spPr bwMode="gray">
            <a:xfrm>
              <a:off x="1053623" y="4113931"/>
              <a:ext cx="96273" cy="244220"/>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32">
                  <a:moveTo>
                    <a:pt x="28" y="132"/>
                  </a:moveTo>
                  <a:lnTo>
                    <a:pt x="30" y="118"/>
                  </a:ln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8" name="Freeform 463">
              <a:extLst>
                <a:ext uri="{FF2B5EF4-FFF2-40B4-BE49-F238E27FC236}">
                  <a16:creationId xmlns:a16="http://schemas.microsoft.com/office/drawing/2014/main" id="{89E30C4D-E194-451E-96E5-88B920547BAA}"/>
                </a:ext>
              </a:extLst>
            </p:cNvPr>
            <p:cNvSpPr>
              <a:spLocks/>
            </p:cNvSpPr>
            <p:nvPr/>
          </p:nvSpPr>
          <p:spPr bwMode="gray">
            <a:xfrm>
              <a:off x="746291" y="4113931"/>
              <a:ext cx="403604" cy="299724"/>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38"/>
                  </a:lnTo>
                  <a:lnTo>
                    <a:pt x="8" y="140"/>
                  </a:lnTo>
                  <a:lnTo>
                    <a:pt x="10" y="142"/>
                  </a:lnTo>
                  <a:lnTo>
                    <a:pt x="14" y="144"/>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09" name="Freeform 464">
              <a:extLst>
                <a:ext uri="{FF2B5EF4-FFF2-40B4-BE49-F238E27FC236}">
                  <a16:creationId xmlns:a16="http://schemas.microsoft.com/office/drawing/2014/main" id="{819169CE-375E-4E25-8431-4EB729E8C42F}"/>
                </a:ext>
              </a:extLst>
            </p:cNvPr>
            <p:cNvSpPr>
              <a:spLocks/>
            </p:cNvSpPr>
            <p:nvPr/>
          </p:nvSpPr>
          <p:spPr bwMode="gray">
            <a:xfrm>
              <a:off x="990675" y="4372952"/>
              <a:ext cx="162923" cy="273822"/>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8" y="46"/>
                  </a:lnTo>
                  <a:lnTo>
                    <a:pt x="76" y="42"/>
                  </a:lnTo>
                  <a:lnTo>
                    <a:pt x="74" y="40"/>
                  </a:lnTo>
                  <a:lnTo>
                    <a:pt x="72" y="34"/>
                  </a:lnTo>
                  <a:lnTo>
                    <a:pt x="72" y="30"/>
                  </a:lnTo>
                  <a:lnTo>
                    <a:pt x="72" y="24"/>
                  </a:lnTo>
                  <a:lnTo>
                    <a:pt x="72" y="20"/>
                  </a:lnTo>
                  <a:lnTo>
                    <a:pt x="72" y="20"/>
                  </a:lnTo>
                  <a:lnTo>
                    <a:pt x="72" y="16"/>
                  </a:lnTo>
                  <a:lnTo>
                    <a:pt x="72" y="12"/>
                  </a:lnTo>
                  <a:lnTo>
                    <a:pt x="72" y="8"/>
                  </a:lnTo>
                  <a:lnTo>
                    <a:pt x="70" y="4"/>
                  </a:lnTo>
                  <a:lnTo>
                    <a:pt x="66" y="2"/>
                  </a:lnTo>
                  <a:lnTo>
                    <a:pt x="6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0" name="Freeform 465">
              <a:extLst>
                <a:ext uri="{FF2B5EF4-FFF2-40B4-BE49-F238E27FC236}">
                  <a16:creationId xmlns:a16="http://schemas.microsoft.com/office/drawing/2014/main" id="{1BD20EEF-3B09-45B9-872F-C2D569E2EC99}"/>
                </a:ext>
              </a:extLst>
            </p:cNvPr>
            <p:cNvSpPr>
              <a:spLocks/>
            </p:cNvSpPr>
            <p:nvPr/>
          </p:nvSpPr>
          <p:spPr bwMode="gray">
            <a:xfrm>
              <a:off x="1101759" y="4139833"/>
              <a:ext cx="233276" cy="392232"/>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8" y="0"/>
                  </a:moveTo>
                  <a:lnTo>
                    <a:pt x="126" y="46"/>
                  </a:lnTo>
                  <a:lnTo>
                    <a:pt x="124" y="90"/>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4"/>
                  </a:lnTo>
                  <a:lnTo>
                    <a:pt x="98" y="124"/>
                  </a:lnTo>
                  <a:lnTo>
                    <a:pt x="98" y="122"/>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8" y="176"/>
                  </a:lnTo>
                  <a:lnTo>
                    <a:pt x="104" y="178"/>
                  </a:lnTo>
                  <a:lnTo>
                    <a:pt x="100" y="178"/>
                  </a:lnTo>
                  <a:lnTo>
                    <a:pt x="96" y="180"/>
                  </a:lnTo>
                  <a:lnTo>
                    <a:pt x="92" y="182"/>
                  </a:lnTo>
                  <a:lnTo>
                    <a:pt x="88" y="186"/>
                  </a:lnTo>
                  <a:lnTo>
                    <a:pt x="86" y="190"/>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1" name="Freeform 466">
              <a:extLst>
                <a:ext uri="{FF2B5EF4-FFF2-40B4-BE49-F238E27FC236}">
                  <a16:creationId xmlns:a16="http://schemas.microsoft.com/office/drawing/2014/main" id="{3D8B9169-67F7-4D9B-8EFE-296D46BCC66A}"/>
                </a:ext>
              </a:extLst>
            </p:cNvPr>
            <p:cNvSpPr>
              <a:spLocks/>
            </p:cNvSpPr>
            <p:nvPr/>
          </p:nvSpPr>
          <p:spPr bwMode="gray">
            <a:xfrm>
              <a:off x="1283196" y="4150934"/>
              <a:ext cx="403604" cy="462537"/>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10" y="90"/>
                  </a:lnTo>
                  <a:lnTo>
                    <a:pt x="8" y="94"/>
                  </a:lnTo>
                  <a:lnTo>
                    <a:pt x="8" y="98"/>
                  </a:lnTo>
                  <a:lnTo>
                    <a:pt x="6" y="100"/>
                  </a:lnTo>
                  <a:lnTo>
                    <a:pt x="6" y="102"/>
                  </a:lnTo>
                  <a:lnTo>
                    <a:pt x="4" y="104"/>
                  </a:lnTo>
                  <a:lnTo>
                    <a:pt x="2" y="106"/>
                  </a:lnTo>
                  <a:lnTo>
                    <a:pt x="0" y="108"/>
                  </a:lnTo>
                  <a:lnTo>
                    <a:pt x="0" y="110"/>
                  </a:lnTo>
                  <a:lnTo>
                    <a:pt x="0" y="110"/>
                  </a:lnTo>
                  <a:lnTo>
                    <a:pt x="0" y="114"/>
                  </a:lnTo>
                  <a:lnTo>
                    <a:pt x="2" y="118"/>
                  </a:lnTo>
                  <a:lnTo>
                    <a:pt x="4" y="122"/>
                  </a:lnTo>
                  <a:lnTo>
                    <a:pt x="4" y="122"/>
                  </a:lnTo>
                  <a:lnTo>
                    <a:pt x="6" y="124"/>
                  </a:lnTo>
                  <a:lnTo>
                    <a:pt x="6" y="128"/>
                  </a:lnTo>
                  <a:lnTo>
                    <a:pt x="6" y="132"/>
                  </a:lnTo>
                  <a:lnTo>
                    <a:pt x="6" y="132"/>
                  </a:lnTo>
                  <a:lnTo>
                    <a:pt x="6" y="136"/>
                  </a:lnTo>
                  <a:lnTo>
                    <a:pt x="4" y="140"/>
                  </a:lnTo>
                  <a:lnTo>
                    <a:pt x="4" y="146"/>
                  </a:lnTo>
                  <a:lnTo>
                    <a:pt x="6" y="152"/>
                  </a:lnTo>
                  <a:lnTo>
                    <a:pt x="12" y="170"/>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200" y="22"/>
                  </a:lnTo>
                  <a:lnTo>
                    <a:pt x="198" y="18"/>
                  </a:lnTo>
                  <a:lnTo>
                    <a:pt x="196" y="12"/>
                  </a:lnTo>
                  <a:lnTo>
                    <a:pt x="192" y="8"/>
                  </a:lnTo>
                  <a:lnTo>
                    <a:pt x="18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2" name="Freeform 467">
              <a:extLst>
                <a:ext uri="{FF2B5EF4-FFF2-40B4-BE49-F238E27FC236}">
                  <a16:creationId xmlns:a16="http://schemas.microsoft.com/office/drawing/2014/main" id="{0F368C24-3A52-479B-BFA4-78DEA6EA8657}"/>
                </a:ext>
              </a:extLst>
            </p:cNvPr>
            <p:cNvSpPr>
              <a:spLocks/>
            </p:cNvSpPr>
            <p:nvPr/>
          </p:nvSpPr>
          <p:spPr bwMode="gray">
            <a:xfrm>
              <a:off x="1105462" y="4465460"/>
              <a:ext cx="274007" cy="155413"/>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4" y="50"/>
                  </a:lnTo>
                  <a:lnTo>
                    <a:pt x="2" y="50"/>
                  </a:lnTo>
                  <a:lnTo>
                    <a:pt x="0" y="50"/>
                  </a:lnTo>
                  <a:lnTo>
                    <a:pt x="2" y="52"/>
                  </a:lnTo>
                  <a:lnTo>
                    <a:pt x="2" y="52"/>
                  </a:lnTo>
                  <a:lnTo>
                    <a:pt x="4" y="52"/>
                  </a:lnTo>
                  <a:lnTo>
                    <a:pt x="4" y="54"/>
                  </a:lnTo>
                  <a:lnTo>
                    <a:pt x="4" y="56"/>
                  </a:lnTo>
                  <a:lnTo>
                    <a:pt x="6" y="60"/>
                  </a:lnTo>
                  <a:lnTo>
                    <a:pt x="6" y="66"/>
                  </a:lnTo>
                  <a:lnTo>
                    <a:pt x="10" y="70"/>
                  </a:lnTo>
                  <a:lnTo>
                    <a:pt x="14" y="74"/>
                  </a:lnTo>
                  <a:lnTo>
                    <a:pt x="26" y="84"/>
                  </a:lnTo>
                  <a:lnTo>
                    <a:pt x="38" y="74"/>
                  </a:lnTo>
                  <a:lnTo>
                    <a:pt x="38" y="74"/>
                  </a:lnTo>
                  <a:lnTo>
                    <a:pt x="40" y="72"/>
                  </a:lnTo>
                  <a:lnTo>
                    <a:pt x="42" y="68"/>
                  </a:lnTo>
                  <a:lnTo>
                    <a:pt x="44" y="66"/>
                  </a:lnTo>
                  <a:lnTo>
                    <a:pt x="48" y="62"/>
                  </a:lnTo>
                  <a:lnTo>
                    <a:pt x="52" y="60"/>
                  </a:lnTo>
                  <a:lnTo>
                    <a:pt x="58" y="60"/>
                  </a:lnTo>
                  <a:lnTo>
                    <a:pt x="58" y="60"/>
                  </a:lnTo>
                  <a:lnTo>
                    <a:pt x="60" y="62"/>
                  </a:lnTo>
                  <a:lnTo>
                    <a:pt x="60" y="66"/>
                  </a:lnTo>
                  <a:lnTo>
                    <a:pt x="62" y="68"/>
                  </a:lnTo>
                  <a:lnTo>
                    <a:pt x="64" y="70"/>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3" name="Freeform 468">
              <a:extLst>
                <a:ext uri="{FF2B5EF4-FFF2-40B4-BE49-F238E27FC236}">
                  <a16:creationId xmlns:a16="http://schemas.microsoft.com/office/drawing/2014/main" id="{028CA686-AA9A-434D-9248-AEA7ED09F630}"/>
                </a:ext>
              </a:extLst>
            </p:cNvPr>
            <p:cNvSpPr>
              <a:spLocks/>
            </p:cNvSpPr>
            <p:nvPr/>
          </p:nvSpPr>
          <p:spPr bwMode="gray">
            <a:xfrm>
              <a:off x="975864" y="4643074"/>
              <a:ext cx="137003" cy="15171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2"/>
                  </a:lnTo>
                  <a:lnTo>
                    <a:pt x="72" y="12"/>
                  </a:lnTo>
                  <a:lnTo>
                    <a:pt x="72" y="14"/>
                  </a:lnTo>
                  <a:lnTo>
                    <a:pt x="74" y="18"/>
                  </a:lnTo>
                  <a:lnTo>
                    <a:pt x="74" y="22"/>
                  </a:lnTo>
                  <a:lnTo>
                    <a:pt x="72" y="26"/>
                  </a:lnTo>
                  <a:lnTo>
                    <a:pt x="72" y="26"/>
                  </a:lnTo>
                  <a:lnTo>
                    <a:pt x="70" y="26"/>
                  </a:lnTo>
                  <a:lnTo>
                    <a:pt x="68" y="26"/>
                  </a:lnTo>
                  <a:lnTo>
                    <a:pt x="68" y="28"/>
                  </a:lnTo>
                  <a:lnTo>
                    <a:pt x="68" y="30"/>
                  </a:lnTo>
                  <a:lnTo>
                    <a:pt x="68" y="34"/>
                  </a:lnTo>
                  <a:lnTo>
                    <a:pt x="68" y="36"/>
                  </a:lnTo>
                  <a:lnTo>
                    <a:pt x="68" y="36"/>
                  </a:lnTo>
                  <a:lnTo>
                    <a:pt x="74" y="38"/>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2" y="72"/>
                  </a:lnTo>
                  <a:lnTo>
                    <a:pt x="30" y="74"/>
                  </a:lnTo>
                  <a:lnTo>
                    <a:pt x="28" y="78"/>
                  </a:lnTo>
                  <a:lnTo>
                    <a:pt x="26" y="80"/>
                  </a:lnTo>
                  <a:lnTo>
                    <a:pt x="24" y="82"/>
                  </a:lnTo>
                  <a:lnTo>
                    <a:pt x="24" y="82"/>
                  </a:lnTo>
                  <a:lnTo>
                    <a:pt x="22" y="74"/>
                  </a:lnTo>
                  <a:lnTo>
                    <a:pt x="22" y="74"/>
                  </a:lnTo>
                  <a:lnTo>
                    <a:pt x="20" y="72"/>
                  </a:lnTo>
                  <a:lnTo>
                    <a:pt x="20" y="68"/>
                  </a:lnTo>
                  <a:lnTo>
                    <a:pt x="16" y="68"/>
                  </a:lnTo>
                  <a:lnTo>
                    <a:pt x="16" y="66"/>
                  </a:lnTo>
                  <a:lnTo>
                    <a:pt x="14" y="66"/>
                  </a:lnTo>
                  <a:lnTo>
                    <a:pt x="10" y="62"/>
                  </a:lnTo>
                  <a:lnTo>
                    <a:pt x="6" y="58"/>
                  </a:lnTo>
                  <a:lnTo>
                    <a:pt x="2" y="54"/>
                  </a:lnTo>
                  <a:lnTo>
                    <a:pt x="0" y="46"/>
                  </a:lnTo>
                  <a:lnTo>
                    <a:pt x="0" y="46"/>
                  </a:lnTo>
                  <a:lnTo>
                    <a:pt x="0" y="46"/>
                  </a:lnTo>
                  <a:lnTo>
                    <a:pt x="0" y="44"/>
                  </a:lnTo>
                  <a:lnTo>
                    <a:pt x="6" y="18"/>
                  </a:lnTo>
                  <a:lnTo>
                    <a:pt x="26" y="18"/>
                  </a:lnTo>
                  <a:lnTo>
                    <a:pt x="26" y="18"/>
                  </a:lnTo>
                  <a:lnTo>
                    <a:pt x="28" y="18"/>
                  </a:lnTo>
                  <a:lnTo>
                    <a:pt x="30" y="18"/>
                  </a:lnTo>
                  <a:lnTo>
                    <a:pt x="30" y="14"/>
                  </a:lnTo>
                  <a:lnTo>
                    <a:pt x="32"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4" name="Freeform 469">
              <a:extLst>
                <a:ext uri="{FF2B5EF4-FFF2-40B4-BE49-F238E27FC236}">
                  <a16:creationId xmlns:a16="http://schemas.microsoft.com/office/drawing/2014/main" id="{4AA67EF8-46CF-4252-98C1-8B4AA42C4AC2}"/>
                </a:ext>
              </a:extLst>
            </p:cNvPr>
            <p:cNvSpPr>
              <a:spLocks/>
            </p:cNvSpPr>
            <p:nvPr/>
          </p:nvSpPr>
          <p:spPr bwMode="gray">
            <a:xfrm>
              <a:off x="986973" y="4646774"/>
              <a:ext cx="48136" cy="29602"/>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6">
                  <a:moveTo>
                    <a:pt x="20" y="0"/>
                  </a:moveTo>
                  <a:lnTo>
                    <a:pt x="20" y="0"/>
                  </a:lnTo>
                  <a:lnTo>
                    <a:pt x="18" y="0"/>
                  </a:lnTo>
                  <a:lnTo>
                    <a:pt x="14" y="0"/>
                  </a:lnTo>
                  <a:lnTo>
                    <a:pt x="10" y="2"/>
                  </a:lnTo>
                  <a:lnTo>
                    <a:pt x="6" y="4"/>
                  </a:lnTo>
                  <a:lnTo>
                    <a:pt x="4" y="8"/>
                  </a:lnTo>
                  <a:lnTo>
                    <a:pt x="0" y="16"/>
                  </a:lnTo>
                  <a:lnTo>
                    <a:pt x="22" y="16"/>
                  </a:lnTo>
                  <a:lnTo>
                    <a:pt x="22" y="16"/>
                  </a:lnTo>
                  <a:lnTo>
                    <a:pt x="24" y="14"/>
                  </a:lnTo>
                  <a:lnTo>
                    <a:pt x="24" y="12"/>
                  </a:lnTo>
                  <a:lnTo>
                    <a:pt x="24" y="10"/>
                  </a:lnTo>
                  <a:lnTo>
                    <a:pt x="26" y="6"/>
                  </a:lnTo>
                  <a:lnTo>
                    <a:pt x="26" y="2"/>
                  </a:lnTo>
                  <a:lnTo>
                    <a:pt x="26" y="0"/>
                  </a:lnTo>
                  <a:lnTo>
                    <a:pt x="2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5" name="Freeform 470">
              <a:extLst>
                <a:ext uri="{FF2B5EF4-FFF2-40B4-BE49-F238E27FC236}">
                  <a16:creationId xmlns:a16="http://schemas.microsoft.com/office/drawing/2014/main" id="{0195D107-3216-4658-B879-458B9BC9359E}"/>
                </a:ext>
              </a:extLst>
            </p:cNvPr>
            <p:cNvSpPr>
              <a:spLocks/>
            </p:cNvSpPr>
            <p:nvPr/>
          </p:nvSpPr>
          <p:spPr bwMode="gray">
            <a:xfrm>
              <a:off x="1020298" y="4602371"/>
              <a:ext cx="162923" cy="225718"/>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 h="122">
                  <a:moveTo>
                    <a:pt x="10" y="120"/>
                  </a:moveTo>
                  <a:lnTo>
                    <a:pt x="10" y="120"/>
                  </a:lnTo>
                  <a:lnTo>
                    <a:pt x="12" y="122"/>
                  </a:lnTo>
                  <a:lnTo>
                    <a:pt x="12" y="122"/>
                  </a:lnTo>
                  <a:lnTo>
                    <a:pt x="12" y="122"/>
                  </a:lnTo>
                  <a:lnTo>
                    <a:pt x="10" y="120"/>
                  </a:lnTo>
                  <a:lnTo>
                    <a:pt x="0" y="108"/>
                  </a:lnTo>
                  <a:lnTo>
                    <a:pt x="0" y="104"/>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6" y="0"/>
                  </a:lnTo>
                  <a:lnTo>
                    <a:pt x="88" y="0"/>
                  </a:lnTo>
                  <a:lnTo>
                    <a:pt x="88" y="4"/>
                  </a:lnTo>
                  <a:lnTo>
                    <a:pt x="88" y="10"/>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6" y="112"/>
                  </a:lnTo>
                  <a:lnTo>
                    <a:pt x="54" y="112"/>
                  </a:lnTo>
                  <a:lnTo>
                    <a:pt x="50" y="112"/>
                  </a:lnTo>
                  <a:lnTo>
                    <a:pt x="46" y="110"/>
                  </a:lnTo>
                  <a:lnTo>
                    <a:pt x="44" y="112"/>
                  </a:lnTo>
                  <a:lnTo>
                    <a:pt x="42" y="112"/>
                  </a:lnTo>
                  <a:lnTo>
                    <a:pt x="38" y="116"/>
                  </a:lnTo>
                  <a:lnTo>
                    <a:pt x="34" y="114"/>
                  </a:lnTo>
                  <a:lnTo>
                    <a:pt x="34" y="114"/>
                  </a:lnTo>
                  <a:lnTo>
                    <a:pt x="34" y="112"/>
                  </a:lnTo>
                  <a:lnTo>
                    <a:pt x="32" y="112"/>
                  </a:lnTo>
                  <a:lnTo>
                    <a:pt x="30" y="112"/>
                  </a:lnTo>
                  <a:lnTo>
                    <a:pt x="28" y="112"/>
                  </a:lnTo>
                  <a:lnTo>
                    <a:pt x="24" y="114"/>
                  </a:lnTo>
                  <a:lnTo>
                    <a:pt x="18" y="116"/>
                  </a:lnTo>
                  <a:lnTo>
                    <a:pt x="10" y="1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6" name="Freeform 471">
              <a:extLst>
                <a:ext uri="{FF2B5EF4-FFF2-40B4-BE49-F238E27FC236}">
                  <a16:creationId xmlns:a16="http://schemas.microsoft.com/office/drawing/2014/main" id="{E2429D1F-AB11-4505-A559-9B7784D708F5}"/>
                </a:ext>
              </a:extLst>
            </p:cNvPr>
            <p:cNvSpPr>
              <a:spLocks/>
            </p:cNvSpPr>
            <p:nvPr/>
          </p:nvSpPr>
          <p:spPr bwMode="gray">
            <a:xfrm>
              <a:off x="1038812" y="4861392"/>
              <a:ext cx="240682" cy="288623"/>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88" y="14"/>
                  </a:lnTo>
                  <a:lnTo>
                    <a:pt x="102" y="12"/>
                  </a:lnTo>
                  <a:lnTo>
                    <a:pt x="102" y="18"/>
                  </a:lnTo>
                  <a:lnTo>
                    <a:pt x="112" y="18"/>
                  </a:lnTo>
                  <a:lnTo>
                    <a:pt x="112" y="24"/>
                  </a:lnTo>
                  <a:lnTo>
                    <a:pt x="112" y="28"/>
                  </a:lnTo>
                  <a:lnTo>
                    <a:pt x="112" y="34"/>
                  </a:lnTo>
                  <a:lnTo>
                    <a:pt x="114" y="38"/>
                  </a:lnTo>
                  <a:lnTo>
                    <a:pt x="114" y="38"/>
                  </a:lnTo>
                  <a:lnTo>
                    <a:pt x="116" y="42"/>
                  </a:lnTo>
                  <a:lnTo>
                    <a:pt x="116" y="48"/>
                  </a:lnTo>
                  <a:lnTo>
                    <a:pt x="116" y="52"/>
                  </a:lnTo>
                  <a:lnTo>
                    <a:pt x="114" y="56"/>
                  </a:lnTo>
                  <a:lnTo>
                    <a:pt x="114" y="60"/>
                  </a:lnTo>
                  <a:lnTo>
                    <a:pt x="114" y="60"/>
                  </a:lnTo>
                  <a:lnTo>
                    <a:pt x="128" y="62"/>
                  </a:lnTo>
                  <a:lnTo>
                    <a:pt x="128" y="62"/>
                  </a:lnTo>
                  <a:lnTo>
                    <a:pt x="128" y="66"/>
                  </a:lnTo>
                  <a:lnTo>
                    <a:pt x="128" y="70"/>
                  </a:lnTo>
                  <a:lnTo>
                    <a:pt x="128" y="76"/>
                  </a:lnTo>
                  <a:lnTo>
                    <a:pt x="128" y="82"/>
                  </a:lnTo>
                  <a:lnTo>
                    <a:pt x="128" y="86"/>
                  </a:lnTo>
                  <a:lnTo>
                    <a:pt x="128" y="88"/>
                  </a:lnTo>
                  <a:lnTo>
                    <a:pt x="112" y="90"/>
                  </a:lnTo>
                  <a:lnTo>
                    <a:pt x="112" y="136"/>
                  </a:lnTo>
                  <a:lnTo>
                    <a:pt x="112" y="136"/>
                  </a:lnTo>
                  <a:lnTo>
                    <a:pt x="114" y="138"/>
                  </a:lnTo>
                  <a:lnTo>
                    <a:pt x="116" y="140"/>
                  </a:lnTo>
                  <a:lnTo>
                    <a:pt x="118" y="144"/>
                  </a:lnTo>
                  <a:lnTo>
                    <a:pt x="124" y="148"/>
                  </a:lnTo>
                  <a:lnTo>
                    <a:pt x="130" y="152"/>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6" y="68"/>
                  </a:lnTo>
                  <a:lnTo>
                    <a:pt x="26" y="68"/>
                  </a:lnTo>
                  <a:lnTo>
                    <a:pt x="28" y="66"/>
                  </a:lnTo>
                  <a:lnTo>
                    <a:pt x="28" y="62"/>
                  </a:lnTo>
                  <a:lnTo>
                    <a:pt x="28" y="58"/>
                  </a:lnTo>
                  <a:lnTo>
                    <a:pt x="28" y="54"/>
                  </a:lnTo>
                  <a:lnTo>
                    <a:pt x="26" y="46"/>
                  </a:lnTo>
                  <a:lnTo>
                    <a:pt x="24" y="38"/>
                  </a:lnTo>
                  <a:lnTo>
                    <a:pt x="14" y="16"/>
                  </a:lnTo>
                  <a:lnTo>
                    <a:pt x="6" y="10"/>
                  </a:lnTo>
                  <a:lnTo>
                    <a:pt x="6"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7" name="Freeform 472">
              <a:extLst>
                <a:ext uri="{FF2B5EF4-FFF2-40B4-BE49-F238E27FC236}">
                  <a16:creationId xmlns:a16="http://schemas.microsoft.com/office/drawing/2014/main" id="{ECE0B029-6FA0-42F4-BFA9-8B843A3AFA41}"/>
                </a:ext>
              </a:extLst>
            </p:cNvPr>
            <p:cNvSpPr>
              <a:spLocks/>
            </p:cNvSpPr>
            <p:nvPr/>
          </p:nvSpPr>
          <p:spPr bwMode="gray">
            <a:xfrm>
              <a:off x="1046217" y="4569068"/>
              <a:ext cx="470255" cy="47733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4" h="258">
                  <a:moveTo>
                    <a:pt x="0" y="152"/>
                  </a:moveTo>
                  <a:lnTo>
                    <a:pt x="24" y="134"/>
                  </a:lnTo>
                  <a:lnTo>
                    <a:pt x="24" y="132"/>
                  </a:lnTo>
                  <a:lnTo>
                    <a:pt x="26" y="132"/>
                  </a:lnTo>
                  <a:lnTo>
                    <a:pt x="28" y="130"/>
                  </a:lnTo>
                  <a:lnTo>
                    <a:pt x="32" y="128"/>
                  </a:lnTo>
                  <a:lnTo>
                    <a:pt x="38" y="130"/>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6" y="86"/>
                  </a:lnTo>
                  <a:lnTo>
                    <a:pt x="68" y="84"/>
                  </a:lnTo>
                  <a:lnTo>
                    <a:pt x="68" y="80"/>
                  </a:lnTo>
                  <a:lnTo>
                    <a:pt x="70" y="74"/>
                  </a:lnTo>
                  <a:lnTo>
                    <a:pt x="70" y="72"/>
                  </a:lnTo>
                  <a:lnTo>
                    <a:pt x="72" y="70"/>
                  </a:lnTo>
                  <a:lnTo>
                    <a:pt x="72" y="64"/>
                  </a:lnTo>
                  <a:lnTo>
                    <a:pt x="72" y="58"/>
                  </a:lnTo>
                  <a:lnTo>
                    <a:pt x="72" y="52"/>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8"/>
                  </a:lnTo>
                  <a:lnTo>
                    <a:pt x="110" y="214"/>
                  </a:lnTo>
                  <a:lnTo>
                    <a:pt x="112" y="210"/>
                  </a:lnTo>
                  <a:lnTo>
                    <a:pt x="112" y="206"/>
                  </a:lnTo>
                  <a:lnTo>
                    <a:pt x="112" y="200"/>
                  </a:lnTo>
                  <a:lnTo>
                    <a:pt x="110" y="196"/>
                  </a:lnTo>
                  <a:lnTo>
                    <a:pt x="110" y="196"/>
                  </a:lnTo>
                  <a:lnTo>
                    <a:pt x="108" y="192"/>
                  </a:lnTo>
                  <a:lnTo>
                    <a:pt x="108" y="186"/>
                  </a:lnTo>
                  <a:lnTo>
                    <a:pt x="108" y="182"/>
                  </a:lnTo>
                  <a:lnTo>
                    <a:pt x="108" y="176"/>
                  </a:lnTo>
                  <a:lnTo>
                    <a:pt x="98" y="176"/>
                  </a:lnTo>
                  <a:lnTo>
                    <a:pt x="98" y="170"/>
                  </a:lnTo>
                  <a:lnTo>
                    <a:pt x="84" y="172"/>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8" name="Freeform 473">
              <a:extLst>
                <a:ext uri="{FF2B5EF4-FFF2-40B4-BE49-F238E27FC236}">
                  <a16:creationId xmlns:a16="http://schemas.microsoft.com/office/drawing/2014/main" id="{9B8D1B7B-583F-480D-95D1-965208A7BD02}"/>
                </a:ext>
              </a:extLst>
            </p:cNvPr>
            <p:cNvSpPr>
              <a:spLocks/>
            </p:cNvSpPr>
            <p:nvPr/>
          </p:nvSpPr>
          <p:spPr bwMode="gray">
            <a:xfrm>
              <a:off x="1246168" y="4924297"/>
              <a:ext cx="359171" cy="222018"/>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8" y="28"/>
                  </a:lnTo>
                  <a:lnTo>
                    <a:pt x="46" y="26"/>
                  </a:lnTo>
                  <a:lnTo>
                    <a:pt x="42" y="26"/>
                  </a:lnTo>
                  <a:lnTo>
                    <a:pt x="38" y="26"/>
                  </a:lnTo>
                  <a:lnTo>
                    <a:pt x="36" y="26"/>
                  </a:lnTo>
                  <a:lnTo>
                    <a:pt x="32" y="26"/>
                  </a:lnTo>
                  <a:lnTo>
                    <a:pt x="28" y="26"/>
                  </a:lnTo>
                  <a:lnTo>
                    <a:pt x="22" y="26"/>
                  </a:lnTo>
                  <a:lnTo>
                    <a:pt x="16" y="28"/>
                  </a:lnTo>
                  <a:lnTo>
                    <a:pt x="16" y="28"/>
                  </a:lnTo>
                  <a:lnTo>
                    <a:pt x="16" y="32"/>
                  </a:lnTo>
                  <a:lnTo>
                    <a:pt x="16" y="38"/>
                  </a:lnTo>
                  <a:lnTo>
                    <a:pt x="14" y="42"/>
                  </a:lnTo>
                  <a:lnTo>
                    <a:pt x="14" y="48"/>
                  </a:lnTo>
                  <a:lnTo>
                    <a:pt x="16" y="52"/>
                  </a:lnTo>
                  <a:lnTo>
                    <a:pt x="16" y="54"/>
                  </a:lnTo>
                  <a:lnTo>
                    <a:pt x="0" y="56"/>
                  </a:lnTo>
                  <a:lnTo>
                    <a:pt x="0" y="102"/>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19" name="Freeform 474">
              <a:extLst>
                <a:ext uri="{FF2B5EF4-FFF2-40B4-BE49-F238E27FC236}">
                  <a16:creationId xmlns:a16="http://schemas.microsoft.com/office/drawing/2014/main" id="{5F4CA4A6-4DFC-47D9-9980-2A5E290EC881}"/>
                </a:ext>
              </a:extLst>
            </p:cNvPr>
            <p:cNvSpPr>
              <a:spLocks/>
            </p:cNvSpPr>
            <p:nvPr/>
          </p:nvSpPr>
          <p:spPr bwMode="gray">
            <a:xfrm>
              <a:off x="1035109" y="5124113"/>
              <a:ext cx="355468" cy="307125"/>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2" y="160"/>
                  </a:lnTo>
                  <a:lnTo>
                    <a:pt x="74" y="158"/>
                  </a:lnTo>
                  <a:lnTo>
                    <a:pt x="74" y="156"/>
                  </a:lnTo>
                  <a:lnTo>
                    <a:pt x="76" y="154"/>
                  </a:lnTo>
                  <a:lnTo>
                    <a:pt x="76" y="152"/>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4" y="16"/>
                  </a:lnTo>
                  <a:lnTo>
                    <a:pt x="168" y="18"/>
                  </a:lnTo>
                  <a:lnTo>
                    <a:pt x="168" y="20"/>
                  </a:lnTo>
                  <a:lnTo>
                    <a:pt x="170" y="22"/>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0" name="Freeform 475">
              <a:extLst>
                <a:ext uri="{FF2B5EF4-FFF2-40B4-BE49-F238E27FC236}">
                  <a16:creationId xmlns:a16="http://schemas.microsoft.com/office/drawing/2014/main" id="{AF92F755-A73D-4069-B32D-4EC58888F023}"/>
                </a:ext>
              </a:extLst>
            </p:cNvPr>
            <p:cNvSpPr>
              <a:spLocks/>
            </p:cNvSpPr>
            <p:nvPr/>
          </p:nvSpPr>
          <p:spPr bwMode="gray">
            <a:xfrm>
              <a:off x="1246168" y="5150015"/>
              <a:ext cx="222168" cy="255321"/>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4" y="112"/>
                  </a:lnTo>
                  <a:lnTo>
                    <a:pt x="46" y="110"/>
                  </a:lnTo>
                  <a:lnTo>
                    <a:pt x="50" y="110"/>
                  </a:lnTo>
                  <a:lnTo>
                    <a:pt x="52" y="108"/>
                  </a:lnTo>
                  <a:lnTo>
                    <a:pt x="56" y="108"/>
                  </a:lnTo>
                  <a:lnTo>
                    <a:pt x="60" y="110"/>
                  </a:lnTo>
                  <a:lnTo>
                    <a:pt x="64" y="114"/>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2" y="60"/>
                  </a:lnTo>
                  <a:lnTo>
                    <a:pt x="110" y="60"/>
                  </a:lnTo>
                  <a:lnTo>
                    <a:pt x="110" y="60"/>
                  </a:lnTo>
                  <a:lnTo>
                    <a:pt x="108" y="58"/>
                  </a:lnTo>
                  <a:lnTo>
                    <a:pt x="106" y="56"/>
                  </a:lnTo>
                  <a:lnTo>
                    <a:pt x="104" y="54"/>
                  </a:lnTo>
                  <a:lnTo>
                    <a:pt x="102" y="4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1" name="Freeform 476">
              <a:extLst>
                <a:ext uri="{FF2B5EF4-FFF2-40B4-BE49-F238E27FC236}">
                  <a16:creationId xmlns:a16="http://schemas.microsoft.com/office/drawing/2014/main" id="{C4353870-3C81-4187-AF5F-E70084D50A3B}"/>
                </a:ext>
              </a:extLst>
            </p:cNvPr>
            <p:cNvSpPr>
              <a:spLocks/>
            </p:cNvSpPr>
            <p:nvPr/>
          </p:nvSpPr>
          <p:spPr bwMode="gray">
            <a:xfrm>
              <a:off x="1760856" y="4417356"/>
              <a:ext cx="214762" cy="303425"/>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8" y="0"/>
                  </a:lnTo>
                  <a:lnTo>
                    <a:pt x="106" y="2"/>
                  </a:lnTo>
                  <a:lnTo>
                    <a:pt x="102" y="2"/>
                  </a:lnTo>
                  <a:lnTo>
                    <a:pt x="98" y="4"/>
                  </a:lnTo>
                  <a:lnTo>
                    <a:pt x="92" y="4"/>
                  </a:lnTo>
                  <a:lnTo>
                    <a:pt x="80" y="6"/>
                  </a:lnTo>
                  <a:lnTo>
                    <a:pt x="66" y="8"/>
                  </a:lnTo>
                  <a:lnTo>
                    <a:pt x="54" y="10"/>
                  </a:lnTo>
                  <a:lnTo>
                    <a:pt x="50" y="10"/>
                  </a:lnTo>
                  <a:lnTo>
                    <a:pt x="28" y="14"/>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2" name="Freeform 477">
              <a:extLst>
                <a:ext uri="{FF2B5EF4-FFF2-40B4-BE49-F238E27FC236}">
                  <a16:creationId xmlns:a16="http://schemas.microsoft.com/office/drawing/2014/main" id="{26D40456-28A0-40A4-B897-C2B42557B882}"/>
                </a:ext>
              </a:extLst>
            </p:cNvPr>
            <p:cNvSpPr>
              <a:spLocks/>
            </p:cNvSpPr>
            <p:nvPr/>
          </p:nvSpPr>
          <p:spPr bwMode="gray">
            <a:xfrm>
              <a:off x="1575717" y="4594970"/>
              <a:ext cx="196248" cy="229419"/>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6" y="0"/>
                  </a:lnTo>
                  <a:lnTo>
                    <a:pt x="26" y="0"/>
                  </a:lnTo>
                  <a:lnTo>
                    <a:pt x="24" y="2"/>
                  </a:lnTo>
                  <a:lnTo>
                    <a:pt x="22" y="4"/>
                  </a:lnTo>
                  <a:lnTo>
                    <a:pt x="16" y="4"/>
                  </a:lnTo>
                  <a:lnTo>
                    <a:pt x="8" y="6"/>
                  </a:lnTo>
                  <a:lnTo>
                    <a:pt x="10" y="12"/>
                  </a:lnTo>
                  <a:lnTo>
                    <a:pt x="14" y="40"/>
                  </a:lnTo>
                  <a:lnTo>
                    <a:pt x="0" y="56"/>
                  </a:lnTo>
                  <a:lnTo>
                    <a:pt x="0" y="56"/>
                  </a:lnTo>
                  <a:lnTo>
                    <a:pt x="2" y="58"/>
                  </a:lnTo>
                  <a:lnTo>
                    <a:pt x="4" y="62"/>
                  </a:lnTo>
                  <a:lnTo>
                    <a:pt x="4" y="66"/>
                  </a:lnTo>
                  <a:lnTo>
                    <a:pt x="6" y="70"/>
                  </a:lnTo>
                  <a:lnTo>
                    <a:pt x="4" y="74"/>
                  </a:lnTo>
                  <a:lnTo>
                    <a:pt x="2" y="78"/>
                  </a:lnTo>
                  <a:lnTo>
                    <a:pt x="46" y="110"/>
                  </a:lnTo>
                  <a:lnTo>
                    <a:pt x="46" y="110"/>
                  </a:lnTo>
                  <a:lnTo>
                    <a:pt x="48" y="112"/>
                  </a:lnTo>
                  <a:lnTo>
                    <a:pt x="48" y="114"/>
                  </a:lnTo>
                  <a:lnTo>
                    <a:pt x="50" y="116"/>
                  </a:lnTo>
                  <a:lnTo>
                    <a:pt x="62" y="12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3" name="Freeform 478">
              <a:extLst>
                <a:ext uri="{FF2B5EF4-FFF2-40B4-BE49-F238E27FC236}">
                  <a16:creationId xmlns:a16="http://schemas.microsoft.com/office/drawing/2014/main" id="{C5408AE7-AB9B-4616-8FC6-5CFF4A115559}"/>
                </a:ext>
              </a:extLst>
            </p:cNvPr>
            <p:cNvSpPr>
              <a:spLocks/>
            </p:cNvSpPr>
            <p:nvPr/>
          </p:nvSpPr>
          <p:spPr bwMode="gray">
            <a:xfrm>
              <a:off x="1468336" y="4606071"/>
              <a:ext cx="133301" cy="140611"/>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4" y="0"/>
                  </a:lnTo>
                  <a:lnTo>
                    <a:pt x="60" y="2"/>
                  </a:lnTo>
                  <a:lnTo>
                    <a:pt x="54" y="2"/>
                  </a:lnTo>
                  <a:lnTo>
                    <a:pt x="48" y="2"/>
                  </a:lnTo>
                  <a:lnTo>
                    <a:pt x="44" y="4"/>
                  </a:lnTo>
                  <a:lnTo>
                    <a:pt x="42" y="4"/>
                  </a:lnTo>
                  <a:lnTo>
                    <a:pt x="22" y="4"/>
                  </a:lnTo>
                  <a:lnTo>
                    <a:pt x="16" y="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4" name="Freeform 479">
              <a:extLst>
                <a:ext uri="{FF2B5EF4-FFF2-40B4-BE49-F238E27FC236}">
                  <a16:creationId xmlns:a16="http://schemas.microsoft.com/office/drawing/2014/main" id="{9D3B6D4F-EF03-4CD5-BFAB-1CE4F5A2FF45}"/>
                </a:ext>
              </a:extLst>
            </p:cNvPr>
            <p:cNvSpPr>
              <a:spLocks/>
            </p:cNvSpPr>
            <p:nvPr/>
          </p:nvSpPr>
          <p:spPr bwMode="gray">
            <a:xfrm>
              <a:off x="1564608" y="4276745"/>
              <a:ext cx="329549" cy="351528"/>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5" name="Freeform 480">
              <a:extLst>
                <a:ext uri="{FF2B5EF4-FFF2-40B4-BE49-F238E27FC236}">
                  <a16:creationId xmlns:a16="http://schemas.microsoft.com/office/drawing/2014/main" id="{50E74FAF-7F47-4DCE-B9D4-B8AD2EE862C6}"/>
                </a:ext>
              </a:extLst>
            </p:cNvPr>
            <p:cNvSpPr>
              <a:spLocks/>
            </p:cNvSpPr>
            <p:nvPr/>
          </p:nvSpPr>
          <p:spPr bwMode="gray">
            <a:xfrm>
              <a:off x="1472038" y="4735582"/>
              <a:ext cx="40731" cy="48104"/>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26">
                  <a:moveTo>
                    <a:pt x="0" y="6"/>
                  </a:moveTo>
                  <a:lnTo>
                    <a:pt x="18" y="0"/>
                  </a:lnTo>
                  <a:lnTo>
                    <a:pt x="20" y="0"/>
                  </a:lnTo>
                  <a:lnTo>
                    <a:pt x="20" y="2"/>
                  </a:lnTo>
                  <a:lnTo>
                    <a:pt x="22" y="4"/>
                  </a:lnTo>
                  <a:lnTo>
                    <a:pt x="22" y="6"/>
                  </a:lnTo>
                  <a:lnTo>
                    <a:pt x="22" y="6"/>
                  </a:lnTo>
                  <a:lnTo>
                    <a:pt x="22" y="8"/>
                  </a:lnTo>
                  <a:lnTo>
                    <a:pt x="22" y="12"/>
                  </a:lnTo>
                  <a:lnTo>
                    <a:pt x="22" y="16"/>
                  </a:lnTo>
                  <a:lnTo>
                    <a:pt x="22" y="20"/>
                  </a:lnTo>
                  <a:lnTo>
                    <a:pt x="18" y="22"/>
                  </a:lnTo>
                  <a:lnTo>
                    <a:pt x="18" y="22"/>
                  </a:lnTo>
                  <a:lnTo>
                    <a:pt x="16" y="22"/>
                  </a:lnTo>
                  <a:lnTo>
                    <a:pt x="12" y="24"/>
                  </a:lnTo>
                  <a:lnTo>
                    <a:pt x="12" y="26"/>
                  </a:lnTo>
                  <a:lnTo>
                    <a:pt x="12" y="26"/>
                  </a:lnTo>
                  <a:lnTo>
                    <a:pt x="10" y="26"/>
                  </a:lnTo>
                  <a:lnTo>
                    <a:pt x="8" y="26"/>
                  </a:lnTo>
                  <a:lnTo>
                    <a:pt x="2" y="24"/>
                  </a:lnTo>
                  <a:lnTo>
                    <a:pt x="2" y="24"/>
                  </a:lnTo>
                  <a:lnTo>
                    <a:pt x="2" y="22"/>
                  </a:lnTo>
                  <a:lnTo>
                    <a:pt x="0" y="18"/>
                  </a:lnTo>
                  <a:lnTo>
                    <a:pt x="0" y="14"/>
                  </a:lnTo>
                  <a:lnTo>
                    <a:pt x="0" y="10"/>
                  </a:lnTo>
                  <a:lnTo>
                    <a:pt x="0" y="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6" name="Freeform 481">
              <a:extLst>
                <a:ext uri="{FF2B5EF4-FFF2-40B4-BE49-F238E27FC236}">
                  <a16:creationId xmlns:a16="http://schemas.microsoft.com/office/drawing/2014/main" id="{E9CE092E-0846-49FA-AC02-315AA8608D71}"/>
                </a:ext>
              </a:extLst>
            </p:cNvPr>
            <p:cNvSpPr>
              <a:spLocks/>
            </p:cNvSpPr>
            <p:nvPr/>
          </p:nvSpPr>
          <p:spPr bwMode="gray">
            <a:xfrm>
              <a:off x="1475741" y="4768884"/>
              <a:ext cx="44434" cy="59205"/>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32">
                  <a:moveTo>
                    <a:pt x="18" y="0"/>
                  </a:moveTo>
                  <a:lnTo>
                    <a:pt x="18" y="2"/>
                  </a:lnTo>
                  <a:lnTo>
                    <a:pt x="16" y="2"/>
                  </a:lnTo>
                  <a:lnTo>
                    <a:pt x="12" y="6"/>
                  </a:lnTo>
                  <a:lnTo>
                    <a:pt x="12" y="6"/>
                  </a:lnTo>
                  <a:lnTo>
                    <a:pt x="12" y="6"/>
                  </a:lnTo>
                  <a:lnTo>
                    <a:pt x="10" y="6"/>
                  </a:lnTo>
                  <a:lnTo>
                    <a:pt x="10" y="8"/>
                  </a:lnTo>
                  <a:lnTo>
                    <a:pt x="8" y="8"/>
                  </a:lnTo>
                  <a:lnTo>
                    <a:pt x="6" y="8"/>
                  </a:lnTo>
                  <a:lnTo>
                    <a:pt x="2" y="6"/>
                  </a:lnTo>
                  <a:lnTo>
                    <a:pt x="0" y="6"/>
                  </a:lnTo>
                  <a:lnTo>
                    <a:pt x="8" y="32"/>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7" name="Freeform 482">
              <a:extLst>
                <a:ext uri="{FF2B5EF4-FFF2-40B4-BE49-F238E27FC236}">
                  <a16:creationId xmlns:a16="http://schemas.microsoft.com/office/drawing/2014/main" id="{52780613-46B5-4729-B28F-C7CADCDE1B41}"/>
                </a:ext>
              </a:extLst>
            </p:cNvPr>
            <p:cNvSpPr>
              <a:spLocks/>
            </p:cNvSpPr>
            <p:nvPr/>
          </p:nvSpPr>
          <p:spPr bwMode="gray">
            <a:xfrm>
              <a:off x="1490552" y="4731881"/>
              <a:ext cx="233276" cy="262721"/>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42">
                  <a:moveTo>
                    <a:pt x="48" y="4"/>
                  </a:moveTo>
                  <a:lnTo>
                    <a:pt x="40" y="4"/>
                  </a:lnTo>
                  <a:lnTo>
                    <a:pt x="40" y="4"/>
                  </a:lnTo>
                  <a:lnTo>
                    <a:pt x="40" y="6"/>
                  </a:lnTo>
                  <a:lnTo>
                    <a:pt x="38" y="10"/>
                  </a:lnTo>
                  <a:lnTo>
                    <a:pt x="38" y="12"/>
                  </a:lnTo>
                  <a:lnTo>
                    <a:pt x="36" y="16"/>
                  </a:lnTo>
                  <a:lnTo>
                    <a:pt x="32" y="18"/>
                  </a:lnTo>
                  <a:lnTo>
                    <a:pt x="28"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2" y="14"/>
                  </a:lnTo>
                  <a:lnTo>
                    <a:pt x="14" y="16"/>
                  </a:lnTo>
                  <a:lnTo>
                    <a:pt x="12" y="18"/>
                  </a:lnTo>
                  <a:lnTo>
                    <a:pt x="12" y="22"/>
                  </a:lnTo>
                  <a:lnTo>
                    <a:pt x="12" y="22"/>
                  </a:lnTo>
                  <a:lnTo>
                    <a:pt x="12" y="26"/>
                  </a:lnTo>
                  <a:lnTo>
                    <a:pt x="14" y="28"/>
                  </a:lnTo>
                  <a:lnTo>
                    <a:pt x="16" y="32"/>
                  </a:lnTo>
                  <a:lnTo>
                    <a:pt x="16" y="32"/>
                  </a:lnTo>
                  <a:lnTo>
                    <a:pt x="16" y="34"/>
                  </a:lnTo>
                  <a:lnTo>
                    <a:pt x="16" y="36"/>
                  </a:lnTo>
                  <a:lnTo>
                    <a:pt x="14" y="38"/>
                  </a:lnTo>
                  <a:lnTo>
                    <a:pt x="10" y="42"/>
                  </a:lnTo>
                  <a:lnTo>
                    <a:pt x="6" y="48"/>
                  </a:lnTo>
                  <a:lnTo>
                    <a:pt x="0" y="54"/>
                  </a:lnTo>
                  <a:lnTo>
                    <a:pt x="10" y="104"/>
                  </a:lnTo>
                  <a:lnTo>
                    <a:pt x="10" y="104"/>
                  </a:lnTo>
                  <a:lnTo>
                    <a:pt x="14" y="104"/>
                  </a:lnTo>
                  <a:lnTo>
                    <a:pt x="16" y="106"/>
                  </a:lnTo>
                  <a:lnTo>
                    <a:pt x="22" y="106"/>
                  </a:lnTo>
                  <a:lnTo>
                    <a:pt x="26" y="108"/>
                  </a:lnTo>
                  <a:lnTo>
                    <a:pt x="30" y="108"/>
                  </a:lnTo>
                  <a:lnTo>
                    <a:pt x="34"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8" name="Freeform 483">
              <a:extLst>
                <a:ext uri="{FF2B5EF4-FFF2-40B4-BE49-F238E27FC236}">
                  <a16:creationId xmlns:a16="http://schemas.microsoft.com/office/drawing/2014/main" id="{4969192C-BD8D-4D83-B760-CEEC6AE472A4}"/>
                </a:ext>
              </a:extLst>
            </p:cNvPr>
            <p:cNvSpPr>
              <a:spLocks/>
            </p:cNvSpPr>
            <p:nvPr/>
          </p:nvSpPr>
          <p:spPr bwMode="gray">
            <a:xfrm>
              <a:off x="1520175" y="4979801"/>
              <a:ext cx="207356" cy="392232"/>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72" y="94"/>
                  </a:lnTo>
                  <a:lnTo>
                    <a:pt x="68" y="100"/>
                  </a:lnTo>
                  <a:lnTo>
                    <a:pt x="62" y="106"/>
                  </a:lnTo>
                  <a:lnTo>
                    <a:pt x="60" y="108"/>
                  </a:lnTo>
                  <a:lnTo>
                    <a:pt x="56" y="110"/>
                  </a:lnTo>
                  <a:lnTo>
                    <a:pt x="56" y="110"/>
                  </a:lnTo>
                  <a:lnTo>
                    <a:pt x="50" y="114"/>
                  </a:lnTo>
                  <a:lnTo>
                    <a:pt x="48" y="118"/>
                  </a:lnTo>
                  <a:lnTo>
                    <a:pt x="46" y="122"/>
                  </a:lnTo>
                  <a:lnTo>
                    <a:pt x="44" y="126"/>
                  </a:lnTo>
                  <a:lnTo>
                    <a:pt x="44" y="126"/>
                  </a:lnTo>
                  <a:lnTo>
                    <a:pt x="44" y="142"/>
                  </a:lnTo>
                  <a:lnTo>
                    <a:pt x="44" y="158"/>
                  </a:lnTo>
                  <a:lnTo>
                    <a:pt x="46" y="168"/>
                  </a:lnTo>
                  <a:lnTo>
                    <a:pt x="46" y="172"/>
                  </a:lnTo>
                  <a:lnTo>
                    <a:pt x="46" y="176"/>
                  </a:lnTo>
                  <a:lnTo>
                    <a:pt x="46" y="180"/>
                  </a:lnTo>
                  <a:lnTo>
                    <a:pt x="46" y="184"/>
                  </a:lnTo>
                  <a:lnTo>
                    <a:pt x="46" y="184"/>
                  </a:lnTo>
                  <a:lnTo>
                    <a:pt x="42" y="188"/>
                  </a:lnTo>
                  <a:lnTo>
                    <a:pt x="38" y="190"/>
                  </a:lnTo>
                  <a:lnTo>
                    <a:pt x="34" y="192"/>
                  </a:lnTo>
                  <a:lnTo>
                    <a:pt x="30" y="194"/>
                  </a:lnTo>
                  <a:lnTo>
                    <a:pt x="30" y="194"/>
                  </a:lnTo>
                  <a:lnTo>
                    <a:pt x="24" y="196"/>
                  </a:lnTo>
                  <a:lnTo>
                    <a:pt x="22" y="198"/>
                  </a:lnTo>
                  <a:lnTo>
                    <a:pt x="20" y="200"/>
                  </a:lnTo>
                  <a:lnTo>
                    <a:pt x="20" y="202"/>
                  </a:lnTo>
                  <a:lnTo>
                    <a:pt x="20" y="202"/>
                  </a:lnTo>
                  <a:lnTo>
                    <a:pt x="20" y="206"/>
                  </a:lnTo>
                  <a:lnTo>
                    <a:pt x="22" y="208"/>
                  </a:lnTo>
                  <a:lnTo>
                    <a:pt x="22" y="208"/>
                  </a:lnTo>
                  <a:lnTo>
                    <a:pt x="22" y="210"/>
                  </a:lnTo>
                  <a:lnTo>
                    <a:pt x="20" y="212"/>
                  </a:lnTo>
                  <a:lnTo>
                    <a:pt x="20" y="212"/>
                  </a:lnTo>
                  <a:lnTo>
                    <a:pt x="18" y="212"/>
                  </a:lnTo>
                  <a:lnTo>
                    <a:pt x="14" y="212"/>
                  </a:lnTo>
                  <a:lnTo>
                    <a:pt x="12" y="204"/>
                  </a:lnTo>
                  <a:lnTo>
                    <a:pt x="10" y="198"/>
                  </a:lnTo>
                  <a:lnTo>
                    <a:pt x="10" y="194"/>
                  </a:lnTo>
                  <a:lnTo>
                    <a:pt x="8" y="192"/>
                  </a:lnTo>
                  <a:lnTo>
                    <a:pt x="8" y="192"/>
                  </a:lnTo>
                  <a:lnTo>
                    <a:pt x="6" y="192"/>
                  </a:lnTo>
                  <a:lnTo>
                    <a:pt x="6" y="192"/>
                  </a:lnTo>
                  <a:lnTo>
                    <a:pt x="8" y="182"/>
                  </a:lnTo>
                  <a:lnTo>
                    <a:pt x="6" y="174"/>
                  </a:lnTo>
                  <a:lnTo>
                    <a:pt x="4" y="168"/>
                  </a:lnTo>
                  <a:lnTo>
                    <a:pt x="2" y="164"/>
                  </a:lnTo>
                  <a:lnTo>
                    <a:pt x="0" y="162"/>
                  </a:lnTo>
                  <a:lnTo>
                    <a:pt x="0" y="160"/>
                  </a:lnTo>
                  <a:lnTo>
                    <a:pt x="2" y="15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29" name="Freeform 484">
              <a:extLst>
                <a:ext uri="{FF2B5EF4-FFF2-40B4-BE49-F238E27FC236}">
                  <a16:creationId xmlns:a16="http://schemas.microsoft.com/office/drawing/2014/main" id="{671B60C9-C814-4132-9EBD-0D873F9FE77E}"/>
                </a:ext>
              </a:extLst>
            </p:cNvPr>
            <p:cNvSpPr>
              <a:spLocks/>
            </p:cNvSpPr>
            <p:nvPr/>
          </p:nvSpPr>
          <p:spPr bwMode="gray">
            <a:xfrm>
              <a:off x="1146193" y="5275825"/>
              <a:ext cx="414713" cy="325626"/>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6" y="58"/>
                  </a:lnTo>
                  <a:lnTo>
                    <a:pt x="68" y="56"/>
                  </a:lnTo>
                  <a:lnTo>
                    <a:pt x="68" y="50"/>
                  </a:lnTo>
                  <a:lnTo>
                    <a:pt x="66" y="44"/>
                  </a:lnTo>
                  <a:lnTo>
                    <a:pt x="64" y="38"/>
                  </a:lnTo>
                  <a:lnTo>
                    <a:pt x="60" y="36"/>
                  </a:lnTo>
                  <a:lnTo>
                    <a:pt x="58" y="34"/>
                  </a:lnTo>
                  <a:lnTo>
                    <a:pt x="56" y="32"/>
                  </a:lnTo>
                  <a:lnTo>
                    <a:pt x="54" y="32"/>
                  </a:lnTo>
                  <a:lnTo>
                    <a:pt x="54" y="78"/>
                  </a:lnTo>
                  <a:lnTo>
                    <a:pt x="54" y="78"/>
                  </a:lnTo>
                  <a:lnTo>
                    <a:pt x="54" y="80"/>
                  </a:lnTo>
                  <a:lnTo>
                    <a:pt x="52" y="80"/>
                  </a:lnTo>
                  <a:lnTo>
                    <a:pt x="50" y="82"/>
                  </a:lnTo>
                  <a:lnTo>
                    <a:pt x="46" y="82"/>
                  </a:lnTo>
                  <a:lnTo>
                    <a:pt x="38" y="82"/>
                  </a:lnTo>
                  <a:lnTo>
                    <a:pt x="28" y="82"/>
                  </a:lnTo>
                  <a:lnTo>
                    <a:pt x="26" y="82"/>
                  </a:lnTo>
                  <a:lnTo>
                    <a:pt x="26" y="82"/>
                  </a:lnTo>
                  <a:lnTo>
                    <a:pt x="24" y="80"/>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08" y="30"/>
                  </a:lnTo>
                  <a:lnTo>
                    <a:pt x="210" y="26"/>
                  </a:lnTo>
                  <a:lnTo>
                    <a:pt x="210" y="20"/>
                  </a:lnTo>
                  <a:lnTo>
                    <a:pt x="208" y="14"/>
                  </a:lnTo>
                  <a:lnTo>
                    <a:pt x="208" y="8"/>
                  </a:lnTo>
                  <a:lnTo>
                    <a:pt x="204" y="4"/>
                  </a:lnTo>
                  <a:lnTo>
                    <a:pt x="202" y="0"/>
                  </a:lnTo>
                  <a:lnTo>
                    <a:pt x="17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0" name="Freeform 485">
              <a:extLst>
                <a:ext uri="{FF2B5EF4-FFF2-40B4-BE49-F238E27FC236}">
                  <a16:creationId xmlns:a16="http://schemas.microsoft.com/office/drawing/2014/main" id="{F384CD22-73A5-4247-9C8B-9339B88691AB}"/>
                </a:ext>
              </a:extLst>
            </p:cNvPr>
            <p:cNvSpPr>
              <a:spLocks/>
            </p:cNvSpPr>
            <p:nvPr/>
          </p:nvSpPr>
          <p:spPr bwMode="gray">
            <a:xfrm>
              <a:off x="1520175" y="5331330"/>
              <a:ext cx="25920" cy="51804"/>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2" y="24"/>
                  </a:lnTo>
                  <a:lnTo>
                    <a:pt x="10" y="26"/>
                  </a:lnTo>
                  <a:lnTo>
                    <a:pt x="6" y="28"/>
                  </a:lnTo>
                  <a:lnTo>
                    <a:pt x="4" y="26"/>
                  </a:lnTo>
                  <a:lnTo>
                    <a:pt x="2" y="24"/>
                  </a:lnTo>
                  <a:lnTo>
                    <a:pt x="2" y="22"/>
                  </a:lnTo>
                  <a:lnTo>
                    <a:pt x="0" y="18"/>
                  </a:lnTo>
                  <a:lnTo>
                    <a:pt x="0" y="14"/>
                  </a:lnTo>
                  <a:lnTo>
                    <a:pt x="0" y="8"/>
                  </a:lnTo>
                  <a:lnTo>
                    <a:pt x="4"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1" name="Freeform 486">
              <a:extLst>
                <a:ext uri="{FF2B5EF4-FFF2-40B4-BE49-F238E27FC236}">
                  <a16:creationId xmlns:a16="http://schemas.microsoft.com/office/drawing/2014/main" id="{46D4704D-B2A6-453D-A961-50B4396A46A2}"/>
                </a:ext>
              </a:extLst>
            </p:cNvPr>
            <p:cNvSpPr>
              <a:spLocks/>
            </p:cNvSpPr>
            <p:nvPr/>
          </p:nvSpPr>
          <p:spPr bwMode="gray">
            <a:xfrm>
              <a:off x="1412794" y="5416437"/>
              <a:ext cx="40731" cy="48104"/>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0" y="12"/>
                  </a:moveTo>
                  <a:lnTo>
                    <a:pt x="4" y="6"/>
                  </a:lnTo>
                  <a:lnTo>
                    <a:pt x="4" y="6"/>
                  </a:ln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2" name="Freeform 487">
              <a:extLst>
                <a:ext uri="{FF2B5EF4-FFF2-40B4-BE49-F238E27FC236}">
                  <a16:creationId xmlns:a16="http://schemas.microsoft.com/office/drawing/2014/main" id="{64FCAFD3-117E-41EC-B76E-F8F417B77603}"/>
                </a:ext>
              </a:extLst>
            </p:cNvPr>
            <p:cNvSpPr>
              <a:spLocks/>
            </p:cNvSpPr>
            <p:nvPr/>
          </p:nvSpPr>
          <p:spPr bwMode="gray">
            <a:xfrm>
              <a:off x="1390577" y="5098211"/>
              <a:ext cx="185140" cy="177614"/>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2" y="96"/>
                  </a:lnTo>
                  <a:lnTo>
                    <a:pt x="40" y="94"/>
                  </a:lnTo>
                  <a:lnTo>
                    <a:pt x="38" y="90"/>
                  </a:lnTo>
                  <a:lnTo>
                    <a:pt x="34" y="88"/>
                  </a:lnTo>
                  <a:lnTo>
                    <a:pt x="34" y="88"/>
                  </a:lnTo>
                  <a:lnTo>
                    <a:pt x="32" y="88"/>
                  </a:lnTo>
                  <a:lnTo>
                    <a:pt x="30" y="88"/>
                  </a:lnTo>
                  <a:lnTo>
                    <a:pt x="28" y="86"/>
                  </a:lnTo>
                  <a:lnTo>
                    <a:pt x="26" y="84"/>
                  </a:lnTo>
                  <a:lnTo>
                    <a:pt x="26" y="80"/>
                  </a:lnTo>
                  <a:lnTo>
                    <a:pt x="24" y="76"/>
                  </a:lnTo>
                  <a:lnTo>
                    <a:pt x="20" y="74"/>
                  </a:lnTo>
                  <a:lnTo>
                    <a:pt x="20" y="74"/>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0" y="56"/>
                  </a:lnTo>
                  <a:lnTo>
                    <a:pt x="12" y="58"/>
                  </a:lnTo>
                  <a:lnTo>
                    <a:pt x="14" y="62"/>
                  </a:lnTo>
                  <a:lnTo>
                    <a:pt x="16" y="64"/>
                  </a:lnTo>
                  <a:lnTo>
                    <a:pt x="18" y="68"/>
                  </a:lnTo>
                  <a:lnTo>
                    <a:pt x="20" y="72"/>
                  </a:lnTo>
                  <a:lnTo>
                    <a:pt x="20" y="74"/>
                  </a:lnTo>
                  <a:lnTo>
                    <a:pt x="20" y="74"/>
                  </a:lnTo>
                  <a:lnTo>
                    <a:pt x="24" y="76"/>
                  </a:lnTo>
                  <a:lnTo>
                    <a:pt x="26" y="80"/>
                  </a:lnTo>
                  <a:lnTo>
                    <a:pt x="28" y="84"/>
                  </a:lnTo>
                  <a:lnTo>
                    <a:pt x="28" y="86"/>
                  </a:lnTo>
                  <a:lnTo>
                    <a:pt x="30" y="88"/>
                  </a:lnTo>
                  <a:lnTo>
                    <a:pt x="32" y="88"/>
                  </a:lnTo>
                  <a:lnTo>
                    <a:pt x="34" y="88"/>
                  </a:lnTo>
                  <a:lnTo>
                    <a:pt x="34" y="88"/>
                  </a:lnTo>
                  <a:lnTo>
                    <a:pt x="38" y="90"/>
                  </a:lnTo>
                  <a:lnTo>
                    <a:pt x="40" y="94"/>
                  </a:lnTo>
                  <a:lnTo>
                    <a:pt x="42" y="96"/>
                  </a:lnTo>
                  <a:lnTo>
                    <a:pt x="42" y="9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3" name="Freeform 488">
              <a:extLst>
                <a:ext uri="{FF2B5EF4-FFF2-40B4-BE49-F238E27FC236}">
                  <a16:creationId xmlns:a16="http://schemas.microsoft.com/office/drawing/2014/main" id="{0A9C95CA-788F-447F-A4AC-06499F0A7756}"/>
                </a:ext>
              </a:extLst>
            </p:cNvPr>
            <p:cNvSpPr>
              <a:spLocks/>
            </p:cNvSpPr>
            <p:nvPr/>
          </p:nvSpPr>
          <p:spPr bwMode="gray">
            <a:xfrm>
              <a:off x="472284" y="4062127"/>
              <a:ext cx="388793" cy="37003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200">
                  <a:moveTo>
                    <a:pt x="94" y="0"/>
                  </a:moveTo>
                  <a:lnTo>
                    <a:pt x="74" y="0"/>
                  </a:lnTo>
                  <a:lnTo>
                    <a:pt x="74" y="0"/>
                  </a:lnTo>
                  <a:lnTo>
                    <a:pt x="74" y="0"/>
                  </a:lnTo>
                  <a:lnTo>
                    <a:pt x="72" y="0"/>
                  </a:lnTo>
                  <a:lnTo>
                    <a:pt x="72" y="2"/>
                  </a:lnTo>
                  <a:lnTo>
                    <a:pt x="78" y="114"/>
                  </a:lnTo>
                  <a:lnTo>
                    <a:pt x="78" y="114"/>
                  </a:lnTo>
                  <a:lnTo>
                    <a:pt x="80" y="118"/>
                  </a:lnTo>
                  <a:lnTo>
                    <a:pt x="80" y="120"/>
                  </a:lnTo>
                  <a:lnTo>
                    <a:pt x="82" y="124"/>
                  </a:lnTo>
                  <a:lnTo>
                    <a:pt x="82" y="128"/>
                  </a:lnTo>
                  <a:lnTo>
                    <a:pt x="76" y="136"/>
                  </a:lnTo>
                  <a:lnTo>
                    <a:pt x="24" y="130"/>
                  </a:lnTo>
                  <a:lnTo>
                    <a:pt x="24" y="130"/>
                  </a:lnTo>
                  <a:lnTo>
                    <a:pt x="22" y="132"/>
                  </a:lnTo>
                  <a:lnTo>
                    <a:pt x="20" y="134"/>
                  </a:lnTo>
                  <a:lnTo>
                    <a:pt x="18" y="134"/>
                  </a:lnTo>
                  <a:lnTo>
                    <a:pt x="16" y="132"/>
                  </a:lnTo>
                  <a:lnTo>
                    <a:pt x="16" y="132"/>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4"/>
                  </a:lnTo>
                  <a:lnTo>
                    <a:pt x="2" y="176"/>
                  </a:lnTo>
                  <a:lnTo>
                    <a:pt x="4" y="176"/>
                  </a:lnTo>
                  <a:lnTo>
                    <a:pt x="6" y="178"/>
                  </a:lnTo>
                  <a:lnTo>
                    <a:pt x="10" y="178"/>
                  </a:lnTo>
                  <a:lnTo>
                    <a:pt x="10" y="178"/>
                  </a:lnTo>
                  <a:lnTo>
                    <a:pt x="14" y="180"/>
                  </a:lnTo>
                  <a:lnTo>
                    <a:pt x="18" y="182"/>
                  </a:lnTo>
                  <a:lnTo>
                    <a:pt x="22" y="182"/>
                  </a:lnTo>
                  <a:lnTo>
                    <a:pt x="22" y="182"/>
                  </a:lnTo>
                  <a:lnTo>
                    <a:pt x="24" y="182"/>
                  </a:lnTo>
                  <a:lnTo>
                    <a:pt x="28" y="182"/>
                  </a:lnTo>
                  <a:lnTo>
                    <a:pt x="30" y="182"/>
                  </a:lnTo>
                  <a:lnTo>
                    <a:pt x="30" y="180"/>
                  </a:lnTo>
                  <a:lnTo>
                    <a:pt x="30" y="176"/>
                  </a:lnTo>
                  <a:lnTo>
                    <a:pt x="32"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56" y="198"/>
                  </a:lnTo>
                  <a:lnTo>
                    <a:pt x="60" y="200"/>
                  </a:lnTo>
                  <a:lnTo>
                    <a:pt x="64" y="200"/>
                  </a:lnTo>
                  <a:lnTo>
                    <a:pt x="70" y="198"/>
                  </a:lnTo>
                  <a:lnTo>
                    <a:pt x="74" y="196"/>
                  </a:lnTo>
                  <a:lnTo>
                    <a:pt x="74" y="196"/>
                  </a:lnTo>
                  <a:lnTo>
                    <a:pt x="76" y="194"/>
                  </a:lnTo>
                  <a:lnTo>
                    <a:pt x="78" y="192"/>
                  </a:lnTo>
                  <a:lnTo>
                    <a:pt x="82" y="192"/>
                  </a:lnTo>
                  <a:lnTo>
                    <a:pt x="84" y="196"/>
                  </a:lnTo>
                  <a:lnTo>
                    <a:pt x="86" y="196"/>
                  </a:lnTo>
                  <a:lnTo>
                    <a:pt x="86" y="196"/>
                  </a:lnTo>
                  <a:lnTo>
                    <a:pt x="88" y="198"/>
                  </a:lnTo>
                  <a:lnTo>
                    <a:pt x="90" y="196"/>
                  </a:lnTo>
                  <a:lnTo>
                    <a:pt x="92" y="194"/>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4" name="Freeform 489">
              <a:extLst>
                <a:ext uri="{FF2B5EF4-FFF2-40B4-BE49-F238E27FC236}">
                  <a16:creationId xmlns:a16="http://schemas.microsoft.com/office/drawing/2014/main" id="{9A048422-8E30-4195-BC74-B242F2D8A480}"/>
                </a:ext>
              </a:extLst>
            </p:cNvPr>
            <p:cNvSpPr>
              <a:spLocks/>
            </p:cNvSpPr>
            <p:nvPr/>
          </p:nvSpPr>
          <p:spPr bwMode="gray">
            <a:xfrm>
              <a:off x="1375766" y="3914115"/>
              <a:ext cx="255493" cy="277522"/>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68" y="4"/>
                  </a:lnTo>
                  <a:lnTo>
                    <a:pt x="70" y="4"/>
                  </a:lnTo>
                  <a:lnTo>
                    <a:pt x="72" y="2"/>
                  </a:lnTo>
                  <a:lnTo>
                    <a:pt x="76" y="2"/>
                  </a:lnTo>
                  <a:lnTo>
                    <a:pt x="80" y="4"/>
                  </a:lnTo>
                  <a:lnTo>
                    <a:pt x="86" y="6"/>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5" name="Freeform 490">
              <a:extLst>
                <a:ext uri="{FF2B5EF4-FFF2-40B4-BE49-F238E27FC236}">
                  <a16:creationId xmlns:a16="http://schemas.microsoft.com/office/drawing/2014/main" id="{EA6EB4FB-3486-4476-8B75-293F5B49A34C}"/>
                </a:ext>
              </a:extLst>
            </p:cNvPr>
            <p:cNvSpPr>
              <a:spLocks/>
            </p:cNvSpPr>
            <p:nvPr/>
          </p:nvSpPr>
          <p:spPr bwMode="gray">
            <a:xfrm>
              <a:off x="1534986" y="3921516"/>
              <a:ext cx="74056" cy="92507"/>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2" y="50"/>
                  </a:lnTo>
                  <a:lnTo>
                    <a:pt x="34" y="50"/>
                  </a:lnTo>
                  <a:lnTo>
                    <a:pt x="36" y="48"/>
                  </a:lnTo>
                  <a:lnTo>
                    <a:pt x="38" y="44"/>
                  </a:lnTo>
                  <a:lnTo>
                    <a:pt x="40" y="32"/>
                  </a:lnTo>
                  <a:lnTo>
                    <a:pt x="38" y="28"/>
                  </a:lnTo>
                  <a:lnTo>
                    <a:pt x="32" y="18"/>
                  </a:lnTo>
                  <a:lnTo>
                    <a:pt x="26" y="8"/>
                  </a:lnTo>
                  <a:lnTo>
                    <a:pt x="22" y="0"/>
                  </a:lnTo>
                  <a:lnTo>
                    <a:pt x="22" y="0"/>
                  </a:lnTo>
                  <a:lnTo>
                    <a:pt x="18" y="0"/>
                  </a:lnTo>
                  <a:lnTo>
                    <a:pt x="12" y="0"/>
                  </a:lnTo>
                  <a:lnTo>
                    <a:pt x="8" y="0"/>
                  </a:lnTo>
                  <a:lnTo>
                    <a:pt x="2" y="0"/>
                  </a:lnTo>
                  <a:lnTo>
                    <a:pt x="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6" name="Freeform 491">
              <a:extLst>
                <a:ext uri="{FF2B5EF4-FFF2-40B4-BE49-F238E27FC236}">
                  <a16:creationId xmlns:a16="http://schemas.microsoft.com/office/drawing/2014/main" id="{59F08B27-E66E-4DD0-92E0-9D23EA1D3DA6}"/>
                </a:ext>
              </a:extLst>
            </p:cNvPr>
            <p:cNvSpPr>
              <a:spLocks/>
            </p:cNvSpPr>
            <p:nvPr/>
          </p:nvSpPr>
          <p:spPr bwMode="gray">
            <a:xfrm>
              <a:off x="1790479" y="4983502"/>
              <a:ext cx="159220" cy="336727"/>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8" y="172"/>
                  </a:lnTo>
                  <a:lnTo>
                    <a:pt x="12" y="172"/>
                  </a:lnTo>
                  <a:lnTo>
                    <a:pt x="16" y="172"/>
                  </a:lnTo>
                  <a:lnTo>
                    <a:pt x="20" y="172"/>
                  </a:lnTo>
                  <a:lnTo>
                    <a:pt x="22"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7" name="Freeform 492">
              <a:extLst>
                <a:ext uri="{FF2B5EF4-FFF2-40B4-BE49-F238E27FC236}">
                  <a16:creationId xmlns:a16="http://schemas.microsoft.com/office/drawing/2014/main" id="{F31EFE7C-5AFB-4E16-89F4-F5DFD335592F}"/>
                </a:ext>
              </a:extLst>
            </p:cNvPr>
            <p:cNvSpPr>
              <a:spLocks/>
            </p:cNvSpPr>
            <p:nvPr/>
          </p:nvSpPr>
          <p:spPr bwMode="gray">
            <a:xfrm>
              <a:off x="4167672" y="5834571"/>
              <a:ext cx="107381" cy="103608"/>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 h="56">
                  <a:moveTo>
                    <a:pt x="10" y="2"/>
                  </a:moveTo>
                  <a:lnTo>
                    <a:pt x="10" y="2"/>
                  </a:lnTo>
                  <a:lnTo>
                    <a:pt x="8" y="2"/>
                  </a:lnTo>
                  <a:lnTo>
                    <a:pt x="6" y="2"/>
                  </a:lnTo>
                  <a:lnTo>
                    <a:pt x="4" y="4"/>
                  </a:lnTo>
                  <a:lnTo>
                    <a:pt x="2" y="6"/>
                  </a:lnTo>
                  <a:lnTo>
                    <a:pt x="0" y="8"/>
                  </a:lnTo>
                  <a:lnTo>
                    <a:pt x="0" y="14"/>
                  </a:lnTo>
                  <a:lnTo>
                    <a:pt x="6" y="30"/>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32" y="10"/>
                  </a:lnTo>
                  <a:lnTo>
                    <a:pt x="16" y="2"/>
                  </a:lnTo>
                  <a:lnTo>
                    <a:pt x="10"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8" name="Freeform 493">
              <a:extLst>
                <a:ext uri="{FF2B5EF4-FFF2-40B4-BE49-F238E27FC236}">
                  <a16:creationId xmlns:a16="http://schemas.microsoft.com/office/drawing/2014/main" id="{84108105-EA4D-438B-A6DE-B132CA1E1D02}"/>
                </a:ext>
              </a:extLst>
            </p:cNvPr>
            <p:cNvSpPr>
              <a:spLocks/>
            </p:cNvSpPr>
            <p:nvPr/>
          </p:nvSpPr>
          <p:spPr bwMode="gray">
            <a:xfrm>
              <a:off x="4267647" y="4746683"/>
              <a:ext cx="129598" cy="99908"/>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54">
                  <a:moveTo>
                    <a:pt x="2" y="44"/>
                  </a:moveTo>
                  <a:lnTo>
                    <a:pt x="34" y="28"/>
                  </a:ln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10" y="54"/>
                  </a:lnTo>
                  <a:lnTo>
                    <a:pt x="8" y="54"/>
                  </a:lnTo>
                  <a:lnTo>
                    <a:pt x="6" y="54"/>
                  </a:lnTo>
                  <a:lnTo>
                    <a:pt x="4" y="52"/>
                  </a:lnTo>
                  <a:lnTo>
                    <a:pt x="2" y="52"/>
                  </a:lnTo>
                  <a:lnTo>
                    <a:pt x="0" y="50"/>
                  </a:lnTo>
                  <a:lnTo>
                    <a:pt x="0" y="48"/>
                  </a:lnTo>
                  <a:lnTo>
                    <a:pt x="2" y="4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39" name="Freeform 494">
              <a:extLst>
                <a:ext uri="{FF2B5EF4-FFF2-40B4-BE49-F238E27FC236}">
                  <a16:creationId xmlns:a16="http://schemas.microsoft.com/office/drawing/2014/main" id="{41A9D12F-E470-4AA1-AD1C-9D2C159EF6AA}"/>
                </a:ext>
              </a:extLst>
            </p:cNvPr>
            <p:cNvSpPr>
              <a:spLocks/>
            </p:cNvSpPr>
            <p:nvPr/>
          </p:nvSpPr>
          <p:spPr bwMode="gray">
            <a:xfrm>
              <a:off x="4686063" y="5797568"/>
              <a:ext cx="137003" cy="203516"/>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0"/>
                  </a:lnTo>
                  <a:lnTo>
                    <a:pt x="22" y="44"/>
                  </a:lnTo>
                  <a:lnTo>
                    <a:pt x="22" y="54"/>
                  </a:lnTo>
                  <a:lnTo>
                    <a:pt x="20" y="64"/>
                  </a:lnTo>
                  <a:lnTo>
                    <a:pt x="18" y="74"/>
                  </a:lnTo>
                  <a:lnTo>
                    <a:pt x="18" y="74"/>
                  </a:lnTo>
                  <a:lnTo>
                    <a:pt x="18" y="78"/>
                  </a:lnTo>
                  <a:lnTo>
                    <a:pt x="18" y="80"/>
                  </a:lnTo>
                  <a:lnTo>
                    <a:pt x="22" y="84"/>
                  </a:lnTo>
                  <a:lnTo>
                    <a:pt x="24" y="88"/>
                  </a:lnTo>
                  <a:lnTo>
                    <a:pt x="28" y="92"/>
                  </a:lnTo>
                  <a:lnTo>
                    <a:pt x="30" y="96"/>
                  </a:lnTo>
                  <a:lnTo>
                    <a:pt x="32" y="102"/>
                  </a:lnTo>
                  <a:lnTo>
                    <a:pt x="34" y="106"/>
                  </a:lnTo>
                  <a:lnTo>
                    <a:pt x="36" y="110"/>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10"/>
                  </a:lnTo>
                  <a:lnTo>
                    <a:pt x="18" y="8"/>
                  </a:lnTo>
                  <a:lnTo>
                    <a:pt x="18" y="6"/>
                  </a:lnTo>
                  <a:lnTo>
                    <a:pt x="16" y="2"/>
                  </a:lnTo>
                  <a:lnTo>
                    <a:pt x="12" y="2"/>
                  </a:lnTo>
                  <a:lnTo>
                    <a:pt x="1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0" name="Freeform 495">
              <a:extLst>
                <a:ext uri="{FF2B5EF4-FFF2-40B4-BE49-F238E27FC236}">
                  <a16:creationId xmlns:a16="http://schemas.microsoft.com/office/drawing/2014/main" id="{3D4E91F8-4AEF-4BC2-9E68-E088C0DDCA27}"/>
                </a:ext>
              </a:extLst>
            </p:cNvPr>
            <p:cNvSpPr>
              <a:spLocks/>
            </p:cNvSpPr>
            <p:nvPr/>
          </p:nvSpPr>
          <p:spPr bwMode="gray">
            <a:xfrm>
              <a:off x="4556465" y="5989983"/>
              <a:ext cx="170328" cy="192416"/>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60" y="12"/>
                  </a:lnTo>
                  <a:lnTo>
                    <a:pt x="58" y="26"/>
                  </a:lnTo>
                  <a:lnTo>
                    <a:pt x="42" y="36"/>
                  </a:lnTo>
                  <a:lnTo>
                    <a:pt x="32" y="44"/>
                  </a:lnTo>
                  <a:lnTo>
                    <a:pt x="20" y="62"/>
                  </a:lnTo>
                  <a:lnTo>
                    <a:pt x="14" y="72"/>
                  </a:lnTo>
                  <a:lnTo>
                    <a:pt x="14" y="72"/>
                  </a:lnTo>
                  <a:lnTo>
                    <a:pt x="12" y="72"/>
                  </a:lnTo>
                  <a:lnTo>
                    <a:pt x="8" y="72"/>
                  </a:lnTo>
                  <a:lnTo>
                    <a:pt x="6" y="76"/>
                  </a:lnTo>
                  <a:lnTo>
                    <a:pt x="4" y="8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1" name="Freeform 496">
              <a:extLst>
                <a:ext uri="{FF2B5EF4-FFF2-40B4-BE49-F238E27FC236}">
                  <a16:creationId xmlns:a16="http://schemas.microsoft.com/office/drawing/2014/main" id="{87ECD003-26DF-43AE-BA83-76B166D2BCE4}"/>
                </a:ext>
              </a:extLst>
            </p:cNvPr>
            <p:cNvSpPr>
              <a:spLocks/>
            </p:cNvSpPr>
            <p:nvPr/>
          </p:nvSpPr>
          <p:spPr bwMode="gray">
            <a:xfrm>
              <a:off x="3586333" y="4247142"/>
              <a:ext cx="66650" cy="177614"/>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4"/>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24" y="56"/>
                  </a:lnTo>
                  <a:lnTo>
                    <a:pt x="30" y="42"/>
                  </a:lnTo>
                  <a:lnTo>
                    <a:pt x="30" y="40"/>
                  </a:lnTo>
                  <a:lnTo>
                    <a:pt x="30" y="36"/>
                  </a:lnTo>
                  <a:lnTo>
                    <a:pt x="30" y="32"/>
                  </a:lnTo>
                  <a:lnTo>
                    <a:pt x="30" y="28"/>
                  </a:lnTo>
                  <a:lnTo>
                    <a:pt x="32" y="24"/>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2" name="Freeform 497">
              <a:extLst>
                <a:ext uri="{FF2B5EF4-FFF2-40B4-BE49-F238E27FC236}">
                  <a16:creationId xmlns:a16="http://schemas.microsoft.com/office/drawing/2014/main" id="{7B742064-A4D1-482C-BC6E-94E2B7C26979}"/>
                </a:ext>
              </a:extLst>
            </p:cNvPr>
            <p:cNvSpPr>
              <a:spLocks/>
            </p:cNvSpPr>
            <p:nvPr/>
          </p:nvSpPr>
          <p:spPr bwMode="gray">
            <a:xfrm>
              <a:off x="3527088" y="4432157"/>
              <a:ext cx="59245" cy="62905"/>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4">
                  <a:moveTo>
                    <a:pt x="2" y="28"/>
                  </a:moveTo>
                  <a:lnTo>
                    <a:pt x="2" y="28"/>
                  </a:lnTo>
                  <a:lnTo>
                    <a:pt x="0" y="30"/>
                  </a:lnTo>
                  <a:lnTo>
                    <a:pt x="0" y="30"/>
                  </a:lnTo>
                  <a:lnTo>
                    <a:pt x="2" y="32"/>
                  </a:lnTo>
                  <a:lnTo>
                    <a:pt x="4" y="34"/>
                  </a:lnTo>
                  <a:lnTo>
                    <a:pt x="6" y="32"/>
                  </a:lnTo>
                  <a:lnTo>
                    <a:pt x="10" y="32"/>
                  </a:lnTo>
                  <a:lnTo>
                    <a:pt x="12" y="30"/>
                  </a:lnTo>
                  <a:lnTo>
                    <a:pt x="16" y="26"/>
                  </a:lnTo>
                  <a:lnTo>
                    <a:pt x="20" y="24"/>
                  </a:lnTo>
                  <a:lnTo>
                    <a:pt x="22" y="22"/>
                  </a:lnTo>
                  <a:lnTo>
                    <a:pt x="22" y="22"/>
                  </a:lnTo>
                  <a:lnTo>
                    <a:pt x="22" y="22"/>
                  </a:lnTo>
                  <a:lnTo>
                    <a:pt x="24" y="20"/>
                  </a:lnTo>
                  <a:lnTo>
                    <a:pt x="26" y="16"/>
                  </a:lnTo>
                  <a:lnTo>
                    <a:pt x="28" y="12"/>
                  </a:lnTo>
                  <a:lnTo>
                    <a:pt x="30" y="10"/>
                  </a:lnTo>
                  <a:lnTo>
                    <a:pt x="32" y="6"/>
                  </a:lnTo>
                  <a:lnTo>
                    <a:pt x="32" y="4"/>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3" name="Freeform 498">
              <a:extLst>
                <a:ext uri="{FF2B5EF4-FFF2-40B4-BE49-F238E27FC236}">
                  <a16:creationId xmlns:a16="http://schemas.microsoft.com/office/drawing/2014/main" id="{1EAD8CA5-4439-4AC8-A11D-BDD3964626CE}"/>
                </a:ext>
              </a:extLst>
            </p:cNvPr>
            <p:cNvSpPr>
              <a:spLocks/>
            </p:cNvSpPr>
            <p:nvPr/>
          </p:nvSpPr>
          <p:spPr bwMode="gray">
            <a:xfrm>
              <a:off x="3638172" y="4476561"/>
              <a:ext cx="111084" cy="85107"/>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4" name="Freeform 499">
              <a:extLst>
                <a:ext uri="{FF2B5EF4-FFF2-40B4-BE49-F238E27FC236}">
                  <a16:creationId xmlns:a16="http://schemas.microsoft.com/office/drawing/2014/main" id="{FA03B672-7D53-4473-AD1A-61ED246C687F}"/>
                </a:ext>
              </a:extLst>
            </p:cNvPr>
            <p:cNvSpPr>
              <a:spLocks/>
            </p:cNvSpPr>
            <p:nvPr/>
          </p:nvSpPr>
          <p:spPr bwMode="gray">
            <a:xfrm>
              <a:off x="3375274" y="4528365"/>
              <a:ext cx="199951" cy="177614"/>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0" y="88"/>
                  </a:lnTo>
                  <a:lnTo>
                    <a:pt x="2" y="90"/>
                  </a:lnTo>
                  <a:lnTo>
                    <a:pt x="6" y="92"/>
                  </a:lnTo>
                  <a:lnTo>
                    <a:pt x="10" y="94"/>
                  </a:lnTo>
                  <a:lnTo>
                    <a:pt x="14" y="96"/>
                  </a:lnTo>
                  <a:lnTo>
                    <a:pt x="16" y="96"/>
                  </a:lnTo>
                  <a:lnTo>
                    <a:pt x="18" y="94"/>
                  </a:lnTo>
                  <a:lnTo>
                    <a:pt x="22" y="90"/>
                  </a:lnTo>
                  <a:lnTo>
                    <a:pt x="24" y="86"/>
                  </a:lnTo>
                  <a:lnTo>
                    <a:pt x="24" y="86"/>
                  </a:lnTo>
                  <a:lnTo>
                    <a:pt x="26" y="84"/>
                  </a:lnTo>
                  <a:lnTo>
                    <a:pt x="28" y="82"/>
                  </a:lnTo>
                  <a:lnTo>
                    <a:pt x="28" y="82"/>
                  </a:lnTo>
                  <a:lnTo>
                    <a:pt x="32" y="80"/>
                  </a:lnTo>
                  <a:lnTo>
                    <a:pt x="38" y="78"/>
                  </a:lnTo>
                  <a:lnTo>
                    <a:pt x="46" y="74"/>
                  </a:lnTo>
                  <a:lnTo>
                    <a:pt x="54" y="70"/>
                  </a:lnTo>
                  <a:lnTo>
                    <a:pt x="62" y="5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5" name="Freeform 500">
              <a:extLst>
                <a:ext uri="{FF2B5EF4-FFF2-40B4-BE49-F238E27FC236}">
                  <a16:creationId xmlns:a16="http://schemas.microsoft.com/office/drawing/2014/main" id="{987E72E6-E898-4496-BF83-57BDD0F52C39}"/>
                </a:ext>
              </a:extLst>
            </p:cNvPr>
            <p:cNvSpPr>
              <a:spLocks/>
            </p:cNvSpPr>
            <p:nvPr/>
          </p:nvSpPr>
          <p:spPr bwMode="gray">
            <a:xfrm>
              <a:off x="3338246" y="4606071"/>
              <a:ext cx="222168" cy="203516"/>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14" y="48"/>
                  </a:lnTo>
                  <a:lnTo>
                    <a:pt x="108" y="48"/>
                  </a:lnTo>
                  <a:lnTo>
                    <a:pt x="106" y="50"/>
                  </a:lnTo>
                  <a:lnTo>
                    <a:pt x="102" y="52"/>
                  </a:lnTo>
                  <a:lnTo>
                    <a:pt x="102" y="54"/>
                  </a:lnTo>
                  <a:lnTo>
                    <a:pt x="100" y="56"/>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4" y="72"/>
                  </a:lnTo>
                  <a:lnTo>
                    <a:pt x="2" y="60"/>
                  </a:lnTo>
                  <a:lnTo>
                    <a:pt x="2" y="56"/>
                  </a:lnTo>
                  <a:lnTo>
                    <a:pt x="2" y="52"/>
                  </a:lnTo>
                  <a:lnTo>
                    <a:pt x="4" y="48"/>
                  </a:lnTo>
                  <a:lnTo>
                    <a:pt x="6" y="44"/>
                  </a:lnTo>
                  <a:lnTo>
                    <a:pt x="8" y="42"/>
                  </a:lnTo>
                  <a:lnTo>
                    <a:pt x="8" y="42"/>
                  </a:lnTo>
                  <a:lnTo>
                    <a:pt x="28" y="42"/>
                  </a:lnTo>
                  <a:lnTo>
                    <a:pt x="20" y="46"/>
                  </a:lnTo>
                  <a:lnTo>
                    <a:pt x="20" y="46"/>
                  </a:lnTo>
                  <a:lnTo>
                    <a:pt x="22" y="48"/>
                  </a:lnTo>
                  <a:lnTo>
                    <a:pt x="26" y="50"/>
                  </a:lnTo>
                  <a:lnTo>
                    <a:pt x="28" y="52"/>
                  </a:lnTo>
                  <a:lnTo>
                    <a:pt x="32" y="54"/>
                  </a:lnTo>
                  <a:lnTo>
                    <a:pt x="36" y="52"/>
                  </a:lnTo>
                  <a:lnTo>
                    <a:pt x="40" y="50"/>
                  </a:lnTo>
                  <a:lnTo>
                    <a:pt x="44" y="44"/>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6" name="Freeform 501">
              <a:extLst>
                <a:ext uri="{FF2B5EF4-FFF2-40B4-BE49-F238E27FC236}">
                  <a16:creationId xmlns:a16="http://schemas.microsoft.com/office/drawing/2014/main" id="{FAE86C40-70CD-42A7-9058-62ADFCAD9248}"/>
                </a:ext>
              </a:extLst>
            </p:cNvPr>
            <p:cNvSpPr>
              <a:spLocks/>
            </p:cNvSpPr>
            <p:nvPr/>
          </p:nvSpPr>
          <p:spPr bwMode="gray">
            <a:xfrm>
              <a:off x="4086210" y="4761484"/>
              <a:ext cx="236979" cy="199816"/>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96" y="70"/>
                  </a:lnTo>
                  <a:lnTo>
                    <a:pt x="80" y="60"/>
                  </a:lnTo>
                  <a:lnTo>
                    <a:pt x="96" y="54"/>
                  </a:lnTo>
                  <a:lnTo>
                    <a:pt x="92" y="46"/>
                  </a:lnTo>
                  <a:lnTo>
                    <a:pt x="90" y="46"/>
                  </a:lnTo>
                  <a:lnTo>
                    <a:pt x="88" y="44"/>
                  </a:lnTo>
                  <a:lnTo>
                    <a:pt x="84" y="44"/>
                  </a:lnTo>
                  <a:lnTo>
                    <a:pt x="80" y="42"/>
                  </a:lnTo>
                  <a:lnTo>
                    <a:pt x="78" y="42"/>
                  </a:lnTo>
                  <a:lnTo>
                    <a:pt x="78" y="4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7" name="Freeform 502">
              <a:extLst>
                <a:ext uri="{FF2B5EF4-FFF2-40B4-BE49-F238E27FC236}">
                  <a16:creationId xmlns:a16="http://schemas.microsoft.com/office/drawing/2014/main" id="{719A10B0-7763-4E64-9B8F-6A9193DB4B9B}"/>
                </a:ext>
              </a:extLst>
            </p:cNvPr>
            <p:cNvSpPr>
              <a:spLocks/>
            </p:cNvSpPr>
            <p:nvPr/>
          </p:nvSpPr>
          <p:spPr bwMode="gray">
            <a:xfrm>
              <a:off x="3864043" y="4709680"/>
              <a:ext cx="225870" cy="199816"/>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 h="108">
                  <a:moveTo>
                    <a:pt x="122" y="28"/>
                  </a:moveTo>
                  <a:lnTo>
                    <a:pt x="114" y="24"/>
                  </a:lnTo>
                  <a:lnTo>
                    <a:pt x="102" y="18"/>
                  </a:lnTo>
                  <a:lnTo>
                    <a:pt x="92" y="14"/>
                  </a:lnTo>
                  <a:lnTo>
                    <a:pt x="80" y="14"/>
                  </a:lnTo>
                  <a:lnTo>
                    <a:pt x="72" y="20"/>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8" name="Freeform 503">
              <a:extLst>
                <a:ext uri="{FF2B5EF4-FFF2-40B4-BE49-F238E27FC236}">
                  <a16:creationId xmlns:a16="http://schemas.microsoft.com/office/drawing/2014/main" id="{B48686A6-2133-497B-B50B-0C5A994BCA0D}"/>
                </a:ext>
              </a:extLst>
            </p:cNvPr>
            <p:cNvSpPr>
              <a:spLocks/>
            </p:cNvSpPr>
            <p:nvPr/>
          </p:nvSpPr>
          <p:spPr bwMode="gray">
            <a:xfrm>
              <a:off x="3441924" y="5039006"/>
              <a:ext cx="940509" cy="754861"/>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8" h="408">
                  <a:moveTo>
                    <a:pt x="30" y="138"/>
                  </a:moveTo>
                  <a:lnTo>
                    <a:pt x="60" y="136"/>
                  </a:lnTo>
                  <a:lnTo>
                    <a:pt x="92" y="130"/>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4" y="10"/>
                  </a:lnTo>
                  <a:lnTo>
                    <a:pt x="246" y="10"/>
                  </a:lnTo>
                  <a:lnTo>
                    <a:pt x="248" y="12"/>
                  </a:lnTo>
                  <a:lnTo>
                    <a:pt x="252"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2"/>
                  </a:lnTo>
                  <a:lnTo>
                    <a:pt x="508" y="276"/>
                  </a:lnTo>
                  <a:lnTo>
                    <a:pt x="504" y="280"/>
                  </a:lnTo>
                  <a:lnTo>
                    <a:pt x="502" y="284"/>
                  </a:lnTo>
                  <a:lnTo>
                    <a:pt x="498" y="288"/>
                  </a:lnTo>
                  <a:lnTo>
                    <a:pt x="494" y="292"/>
                  </a:lnTo>
                  <a:lnTo>
                    <a:pt x="488" y="294"/>
                  </a:lnTo>
                  <a:lnTo>
                    <a:pt x="480" y="312"/>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lnTo>
                    <a:pt x="30" y="13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49" name="Freeform 504">
              <a:extLst>
                <a:ext uri="{FF2B5EF4-FFF2-40B4-BE49-F238E27FC236}">
                  <a16:creationId xmlns:a16="http://schemas.microsoft.com/office/drawing/2014/main" id="{33987AED-8668-4D85-BEFE-F24CF2E4084F}"/>
                </a:ext>
              </a:extLst>
            </p:cNvPr>
            <p:cNvSpPr>
              <a:spLocks/>
            </p:cNvSpPr>
            <p:nvPr/>
          </p:nvSpPr>
          <p:spPr bwMode="gray">
            <a:xfrm>
              <a:off x="3567819" y="4646774"/>
              <a:ext cx="151815" cy="177614"/>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2" y="52"/>
                  </a:lnTo>
                  <a:lnTo>
                    <a:pt x="0" y="50"/>
                  </a:lnTo>
                  <a:lnTo>
                    <a:pt x="0" y="46"/>
                  </a:lnTo>
                  <a:lnTo>
                    <a:pt x="2" y="42"/>
                  </a:lnTo>
                  <a:lnTo>
                    <a:pt x="4" y="38"/>
                  </a:lnTo>
                  <a:lnTo>
                    <a:pt x="6" y="34"/>
                  </a:lnTo>
                  <a:lnTo>
                    <a:pt x="8" y="32"/>
                  </a:lnTo>
                  <a:lnTo>
                    <a:pt x="8" y="30"/>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4"/>
                  </a:lnTo>
                  <a:lnTo>
                    <a:pt x="32" y="46"/>
                  </a:lnTo>
                  <a:lnTo>
                    <a:pt x="32" y="46"/>
                  </a:lnTo>
                  <a:lnTo>
                    <a:pt x="30" y="48"/>
                  </a:lnTo>
                  <a:lnTo>
                    <a:pt x="32" y="50"/>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0" name="Freeform 505">
              <a:extLst>
                <a:ext uri="{FF2B5EF4-FFF2-40B4-BE49-F238E27FC236}">
                  <a16:creationId xmlns:a16="http://schemas.microsoft.com/office/drawing/2014/main" id="{45244224-DF98-45E7-ACA6-2A6F502422F5}"/>
                </a:ext>
              </a:extLst>
            </p:cNvPr>
            <p:cNvSpPr>
              <a:spLocks/>
            </p:cNvSpPr>
            <p:nvPr/>
          </p:nvSpPr>
          <p:spPr bwMode="gray">
            <a:xfrm>
              <a:off x="3001292" y="4569068"/>
              <a:ext cx="251790" cy="273822"/>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42" y="20"/>
                  </a:lnTo>
                  <a:lnTo>
                    <a:pt x="42" y="20"/>
                  </a:lnTo>
                  <a:lnTo>
                    <a:pt x="66" y="42"/>
                  </a:lnTo>
                  <a:lnTo>
                    <a:pt x="68" y="40"/>
                  </a:lnTo>
                  <a:lnTo>
                    <a:pt x="72" y="42"/>
                  </a:lnTo>
                  <a:lnTo>
                    <a:pt x="82" y="50"/>
                  </a:lnTo>
                  <a:lnTo>
                    <a:pt x="92" y="60"/>
                  </a:lnTo>
                  <a:lnTo>
                    <a:pt x="104" y="68"/>
                  </a:lnTo>
                  <a:lnTo>
                    <a:pt x="110" y="74"/>
                  </a:lnTo>
                  <a:lnTo>
                    <a:pt x="108" y="74"/>
                  </a:lnTo>
                  <a:lnTo>
                    <a:pt x="108" y="74"/>
                  </a:lnTo>
                  <a:lnTo>
                    <a:pt x="106" y="74"/>
                  </a:lnTo>
                  <a:lnTo>
                    <a:pt x="104" y="76"/>
                  </a:lnTo>
                  <a:lnTo>
                    <a:pt x="102" y="76"/>
                  </a:lnTo>
                  <a:lnTo>
                    <a:pt x="104" y="78"/>
                  </a:lnTo>
                  <a:lnTo>
                    <a:pt x="106" y="82"/>
                  </a:lnTo>
                  <a:lnTo>
                    <a:pt x="114" y="88"/>
                  </a:lnTo>
                  <a:lnTo>
                    <a:pt x="114" y="100"/>
                  </a:lnTo>
                  <a:lnTo>
                    <a:pt x="126" y="100"/>
                  </a:lnTo>
                  <a:lnTo>
                    <a:pt x="126" y="100"/>
                  </a:lnTo>
                  <a:lnTo>
                    <a:pt x="128" y="102"/>
                  </a:lnTo>
                  <a:lnTo>
                    <a:pt x="130" y="104"/>
                  </a:lnTo>
                  <a:lnTo>
                    <a:pt x="132" y="108"/>
                  </a:lnTo>
                  <a:lnTo>
                    <a:pt x="134" y="112"/>
                  </a:lnTo>
                  <a:lnTo>
                    <a:pt x="136" y="116"/>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4" y="18"/>
                  </a:lnTo>
                  <a:lnTo>
                    <a:pt x="12" y="16"/>
                  </a:lnTo>
                  <a:lnTo>
                    <a:pt x="8" y="14"/>
                  </a:lnTo>
                  <a:lnTo>
                    <a:pt x="6" y="12"/>
                  </a:lnTo>
                  <a:lnTo>
                    <a:pt x="2" y="8"/>
                  </a:lnTo>
                  <a:lnTo>
                    <a:pt x="0" y="6"/>
                  </a:lnTo>
                  <a:lnTo>
                    <a:pt x="0" y="2"/>
                  </a:lnTo>
                  <a:lnTo>
                    <a:pt x="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1" name="Freeform 506">
              <a:extLst>
                <a:ext uri="{FF2B5EF4-FFF2-40B4-BE49-F238E27FC236}">
                  <a16:creationId xmlns:a16="http://schemas.microsoft.com/office/drawing/2014/main" id="{1DD38372-3C84-4AD8-8738-13143CA6C392}"/>
                </a:ext>
              </a:extLst>
            </p:cNvPr>
            <p:cNvSpPr>
              <a:spLocks/>
            </p:cNvSpPr>
            <p:nvPr/>
          </p:nvSpPr>
          <p:spPr bwMode="gray">
            <a:xfrm>
              <a:off x="3245676" y="4850291"/>
              <a:ext cx="214762" cy="59205"/>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32">
                  <a:moveTo>
                    <a:pt x="50" y="22"/>
                  </a:moveTo>
                  <a:lnTo>
                    <a:pt x="22" y="22"/>
                  </a:lnTo>
                  <a:lnTo>
                    <a:pt x="0" y="10"/>
                  </a:lnTo>
                  <a:lnTo>
                    <a:pt x="2" y="4"/>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2" name="Freeform 507">
              <a:extLst>
                <a:ext uri="{FF2B5EF4-FFF2-40B4-BE49-F238E27FC236}">
                  <a16:creationId xmlns:a16="http://schemas.microsoft.com/office/drawing/2014/main" id="{7932F5A1-1D92-4DC6-A72C-CEE4076A9B8E}"/>
                </a:ext>
              </a:extLst>
            </p:cNvPr>
            <p:cNvSpPr>
              <a:spLocks/>
            </p:cNvSpPr>
            <p:nvPr/>
          </p:nvSpPr>
          <p:spPr bwMode="gray">
            <a:xfrm>
              <a:off x="7637188" y="4968701"/>
              <a:ext cx="325846" cy="377431"/>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204">
                  <a:moveTo>
                    <a:pt x="0" y="96"/>
                  </a:moveTo>
                  <a:lnTo>
                    <a:pt x="2" y="94"/>
                  </a:ln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3" name="Freeform 508">
              <a:extLst>
                <a:ext uri="{FF2B5EF4-FFF2-40B4-BE49-F238E27FC236}">
                  <a16:creationId xmlns:a16="http://schemas.microsoft.com/office/drawing/2014/main" id="{BA08727C-9889-47EA-9899-2DB14E063DA9}"/>
                </a:ext>
              </a:extLst>
            </p:cNvPr>
            <p:cNvSpPr>
              <a:spLocks/>
            </p:cNvSpPr>
            <p:nvPr/>
          </p:nvSpPr>
          <p:spPr bwMode="gray">
            <a:xfrm>
              <a:off x="7359479" y="4709680"/>
              <a:ext cx="329549" cy="451437"/>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6" y="64"/>
                  </a:lnTo>
                  <a:lnTo>
                    <a:pt x="38" y="62"/>
                  </a:lnTo>
                  <a:lnTo>
                    <a:pt x="40" y="60"/>
                  </a:lnTo>
                  <a:lnTo>
                    <a:pt x="40" y="56"/>
                  </a:lnTo>
                  <a:lnTo>
                    <a:pt x="42" y="54"/>
                  </a:lnTo>
                  <a:lnTo>
                    <a:pt x="42" y="54"/>
                  </a:lnTo>
                  <a:lnTo>
                    <a:pt x="44" y="50"/>
                  </a:lnTo>
                  <a:lnTo>
                    <a:pt x="46" y="48"/>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58" y="38"/>
                  </a:lnTo>
                  <a:lnTo>
                    <a:pt x="160" y="40"/>
                  </a:lnTo>
                  <a:lnTo>
                    <a:pt x="162" y="42"/>
                  </a:lnTo>
                  <a:lnTo>
                    <a:pt x="162" y="44"/>
                  </a:lnTo>
                  <a:lnTo>
                    <a:pt x="156" y="60"/>
                  </a:lnTo>
                  <a:lnTo>
                    <a:pt x="162" y="60"/>
                  </a:lnTo>
                  <a:lnTo>
                    <a:pt x="162" y="66"/>
                  </a:lnTo>
                  <a:lnTo>
                    <a:pt x="156" y="66"/>
                  </a:lnTo>
                  <a:lnTo>
                    <a:pt x="156" y="66"/>
                  </a:lnTo>
                  <a:lnTo>
                    <a:pt x="154" y="64"/>
                  </a:lnTo>
                  <a:lnTo>
                    <a:pt x="152" y="64"/>
                  </a:lnTo>
                  <a:lnTo>
                    <a:pt x="148" y="64"/>
                  </a:lnTo>
                  <a:lnTo>
                    <a:pt x="146" y="66"/>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6" y="134"/>
                  </a:lnTo>
                  <a:lnTo>
                    <a:pt x="116" y="134"/>
                  </a:lnTo>
                  <a:lnTo>
                    <a:pt x="118" y="134"/>
                  </a:lnTo>
                  <a:lnTo>
                    <a:pt x="120" y="132"/>
                  </a:lnTo>
                  <a:lnTo>
                    <a:pt x="122" y="132"/>
                  </a:lnTo>
                  <a:lnTo>
                    <a:pt x="126" y="134"/>
                  </a:lnTo>
                  <a:lnTo>
                    <a:pt x="126" y="136"/>
                  </a:lnTo>
                  <a:lnTo>
                    <a:pt x="126" y="136"/>
                  </a:lnTo>
                  <a:lnTo>
                    <a:pt x="126" y="136"/>
                  </a:lnTo>
                  <a:lnTo>
                    <a:pt x="128" y="138"/>
                  </a:lnTo>
                  <a:lnTo>
                    <a:pt x="132" y="138"/>
                  </a:lnTo>
                  <a:lnTo>
                    <a:pt x="138" y="140"/>
                  </a:lnTo>
                  <a:lnTo>
                    <a:pt x="140" y="140"/>
                  </a:lnTo>
                  <a:lnTo>
                    <a:pt x="142" y="140"/>
                  </a:lnTo>
                  <a:lnTo>
                    <a:pt x="142" y="140"/>
                  </a:lnTo>
                  <a:lnTo>
                    <a:pt x="144" y="138"/>
                  </a:lnTo>
                  <a:lnTo>
                    <a:pt x="148" y="136"/>
                  </a:lnTo>
                  <a:lnTo>
                    <a:pt x="150" y="134"/>
                  </a:lnTo>
                  <a:lnTo>
                    <a:pt x="152" y="132"/>
                  </a:lnTo>
                  <a:lnTo>
                    <a:pt x="154" y="130"/>
                  </a:lnTo>
                  <a:lnTo>
                    <a:pt x="152" y="156"/>
                  </a:lnTo>
                  <a:lnTo>
                    <a:pt x="152" y="156"/>
                  </a:lnTo>
                  <a:lnTo>
                    <a:pt x="154" y="158"/>
                  </a:lnTo>
                  <a:lnTo>
                    <a:pt x="156" y="158"/>
                  </a:lnTo>
                  <a:lnTo>
                    <a:pt x="160" y="160"/>
                  </a:lnTo>
                  <a:lnTo>
                    <a:pt x="160" y="160"/>
                  </a:lnTo>
                  <a:lnTo>
                    <a:pt x="164" y="160"/>
                  </a:lnTo>
                  <a:lnTo>
                    <a:pt x="166" y="160"/>
                  </a:lnTo>
                  <a:lnTo>
                    <a:pt x="176" y="176"/>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4" name="Freeform 509">
              <a:extLst>
                <a:ext uri="{FF2B5EF4-FFF2-40B4-BE49-F238E27FC236}">
                  <a16:creationId xmlns:a16="http://schemas.microsoft.com/office/drawing/2014/main" id="{F43E4EDD-BA00-429A-84F5-61A9AC5E1DC1}"/>
                </a:ext>
              </a:extLst>
            </p:cNvPr>
            <p:cNvSpPr>
              <a:spLocks/>
            </p:cNvSpPr>
            <p:nvPr/>
          </p:nvSpPr>
          <p:spPr bwMode="gray">
            <a:xfrm>
              <a:off x="7589052" y="4376653"/>
              <a:ext cx="325846" cy="318226"/>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2">
                  <a:moveTo>
                    <a:pt x="176" y="58"/>
                  </a:moveTo>
                  <a:lnTo>
                    <a:pt x="170" y="54"/>
                  </a:lnTo>
                  <a:lnTo>
                    <a:pt x="166" y="50"/>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62" y="22"/>
                  </a:lnTo>
                  <a:lnTo>
                    <a:pt x="56" y="18"/>
                  </a:lnTo>
                  <a:lnTo>
                    <a:pt x="54" y="14"/>
                  </a:lnTo>
                  <a:lnTo>
                    <a:pt x="50" y="10"/>
                  </a:lnTo>
                  <a:lnTo>
                    <a:pt x="50" y="8"/>
                  </a:lnTo>
                  <a:lnTo>
                    <a:pt x="48" y="6"/>
                  </a:lnTo>
                  <a:lnTo>
                    <a:pt x="46" y="4"/>
                  </a:lnTo>
                  <a:lnTo>
                    <a:pt x="44" y="4"/>
                  </a:lnTo>
                  <a:lnTo>
                    <a:pt x="42" y="4"/>
                  </a:lnTo>
                  <a:lnTo>
                    <a:pt x="42" y="2"/>
                  </a:lnTo>
                  <a:lnTo>
                    <a:pt x="42" y="2"/>
                  </a:lnTo>
                  <a:lnTo>
                    <a:pt x="42" y="0"/>
                  </a:lnTo>
                  <a:lnTo>
                    <a:pt x="42" y="0"/>
                  </a:lnTo>
                  <a:lnTo>
                    <a:pt x="40" y="0"/>
                  </a:lnTo>
                  <a:lnTo>
                    <a:pt x="40" y="2"/>
                  </a:lnTo>
                  <a:lnTo>
                    <a:pt x="42" y="4"/>
                  </a:lnTo>
                  <a:lnTo>
                    <a:pt x="40" y="4"/>
                  </a:lnTo>
                  <a:lnTo>
                    <a:pt x="40" y="6"/>
                  </a:lnTo>
                  <a:lnTo>
                    <a:pt x="40" y="8"/>
                  </a:lnTo>
                  <a:lnTo>
                    <a:pt x="38" y="8"/>
                  </a:lnTo>
                  <a:lnTo>
                    <a:pt x="38" y="8"/>
                  </a:lnTo>
                  <a:lnTo>
                    <a:pt x="38" y="10"/>
                  </a:lnTo>
                  <a:lnTo>
                    <a:pt x="36" y="12"/>
                  </a:lnTo>
                  <a:lnTo>
                    <a:pt x="36" y="12"/>
                  </a:lnTo>
                  <a:lnTo>
                    <a:pt x="36" y="12"/>
                  </a:lnTo>
                  <a:lnTo>
                    <a:pt x="36" y="14"/>
                  </a:lnTo>
                  <a:lnTo>
                    <a:pt x="36" y="16"/>
                  </a:lnTo>
                  <a:lnTo>
                    <a:pt x="36" y="16"/>
                  </a:lnTo>
                  <a:lnTo>
                    <a:pt x="36" y="18"/>
                  </a:lnTo>
                  <a:lnTo>
                    <a:pt x="36" y="20"/>
                  </a:lnTo>
                  <a:lnTo>
                    <a:pt x="34" y="20"/>
                  </a:lnTo>
                  <a:lnTo>
                    <a:pt x="34" y="20"/>
                  </a:lnTo>
                  <a:lnTo>
                    <a:pt x="32" y="18"/>
                  </a:lnTo>
                  <a:lnTo>
                    <a:pt x="32" y="16"/>
                  </a:lnTo>
                  <a:lnTo>
                    <a:pt x="32" y="16"/>
                  </a:lnTo>
                  <a:lnTo>
                    <a:pt x="32" y="14"/>
                  </a:lnTo>
                  <a:lnTo>
                    <a:pt x="34" y="14"/>
                  </a:lnTo>
                  <a:lnTo>
                    <a:pt x="34" y="12"/>
                  </a:lnTo>
                  <a:lnTo>
                    <a:pt x="34" y="10"/>
                  </a:lnTo>
                  <a:lnTo>
                    <a:pt x="32" y="8"/>
                  </a:lnTo>
                  <a:lnTo>
                    <a:pt x="32" y="6"/>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0"/>
                  </a:lnTo>
                  <a:lnTo>
                    <a:pt x="0" y="32"/>
                  </a:lnTo>
                  <a:lnTo>
                    <a:pt x="0" y="36"/>
                  </a:lnTo>
                  <a:lnTo>
                    <a:pt x="0" y="42"/>
                  </a:lnTo>
                  <a:lnTo>
                    <a:pt x="0" y="46"/>
                  </a:lnTo>
                  <a:lnTo>
                    <a:pt x="2" y="48"/>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48" y="98"/>
                  </a:lnTo>
                  <a:lnTo>
                    <a:pt x="52" y="98"/>
                  </a:lnTo>
                  <a:lnTo>
                    <a:pt x="56" y="98"/>
                  </a:lnTo>
                  <a:lnTo>
                    <a:pt x="60" y="98"/>
                  </a:lnTo>
                  <a:lnTo>
                    <a:pt x="60" y="98"/>
                  </a:lnTo>
                  <a:lnTo>
                    <a:pt x="62" y="96"/>
                  </a:lnTo>
                  <a:lnTo>
                    <a:pt x="62" y="96"/>
                  </a:lnTo>
                  <a:lnTo>
                    <a:pt x="64" y="96"/>
                  </a:lnTo>
                  <a:lnTo>
                    <a:pt x="66" y="96"/>
                  </a:lnTo>
                  <a:lnTo>
                    <a:pt x="66" y="98"/>
                  </a:lnTo>
                  <a:lnTo>
                    <a:pt x="66" y="102"/>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4" y="64"/>
                  </a:lnTo>
                  <a:lnTo>
                    <a:pt x="168" y="62"/>
                  </a:lnTo>
                  <a:lnTo>
                    <a:pt x="170" y="62"/>
                  </a:lnTo>
                  <a:lnTo>
                    <a:pt x="174" y="60"/>
                  </a:lnTo>
                  <a:lnTo>
                    <a:pt x="176" y="58"/>
                  </a:lnTo>
                  <a:lnTo>
                    <a:pt x="176" y="5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5" name="Freeform 510">
              <a:extLst>
                <a:ext uri="{FF2B5EF4-FFF2-40B4-BE49-F238E27FC236}">
                  <a16:creationId xmlns:a16="http://schemas.microsoft.com/office/drawing/2014/main" id="{DA68F3A1-AFBE-41A5-A2E0-F8CF4D9AF973}"/>
                </a:ext>
              </a:extLst>
            </p:cNvPr>
            <p:cNvSpPr>
              <a:spLocks/>
            </p:cNvSpPr>
            <p:nvPr/>
          </p:nvSpPr>
          <p:spPr bwMode="gray">
            <a:xfrm>
              <a:off x="7874167" y="4483961"/>
              <a:ext cx="96273" cy="159113"/>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 h="86">
                  <a:moveTo>
                    <a:pt x="52" y="28"/>
                  </a:moveTo>
                  <a:lnTo>
                    <a:pt x="52" y="28"/>
                  </a:lnTo>
                  <a:lnTo>
                    <a:pt x="48" y="26"/>
                  </a:lnTo>
                  <a:lnTo>
                    <a:pt x="46" y="22"/>
                  </a:lnTo>
                  <a:lnTo>
                    <a:pt x="40" y="16"/>
                  </a:lnTo>
                  <a:lnTo>
                    <a:pt x="34" y="12"/>
                  </a:lnTo>
                  <a:lnTo>
                    <a:pt x="28" y="6"/>
                  </a:lnTo>
                  <a:lnTo>
                    <a:pt x="22" y="0"/>
                  </a:lnTo>
                  <a:lnTo>
                    <a:pt x="22" y="0"/>
                  </a:lnTo>
                  <a:lnTo>
                    <a:pt x="20" y="2"/>
                  </a:lnTo>
                  <a:lnTo>
                    <a:pt x="16" y="4"/>
                  </a:lnTo>
                  <a:lnTo>
                    <a:pt x="14" y="4"/>
                  </a:lnTo>
                  <a:lnTo>
                    <a:pt x="10" y="6"/>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6" y="82"/>
                  </a:lnTo>
                  <a:lnTo>
                    <a:pt x="44" y="80"/>
                  </a:lnTo>
                  <a:lnTo>
                    <a:pt x="42" y="78"/>
                  </a:lnTo>
                  <a:lnTo>
                    <a:pt x="42" y="74"/>
                  </a:lnTo>
                  <a:lnTo>
                    <a:pt x="40" y="64"/>
                  </a:lnTo>
                  <a:lnTo>
                    <a:pt x="36" y="62"/>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8"/>
                  </a:lnTo>
                  <a:lnTo>
                    <a:pt x="46" y="36"/>
                  </a:lnTo>
                  <a:lnTo>
                    <a:pt x="48" y="34"/>
                  </a:lnTo>
                  <a:lnTo>
                    <a:pt x="48" y="32"/>
                  </a:lnTo>
                  <a:lnTo>
                    <a:pt x="52" y="2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6" name="Freeform 511">
              <a:extLst>
                <a:ext uri="{FF2B5EF4-FFF2-40B4-BE49-F238E27FC236}">
                  <a16:creationId xmlns:a16="http://schemas.microsoft.com/office/drawing/2014/main" id="{3767F9E4-5283-44C5-B81E-58D3F0D9832F}"/>
                </a:ext>
              </a:extLst>
            </p:cNvPr>
            <p:cNvSpPr>
              <a:spLocks/>
            </p:cNvSpPr>
            <p:nvPr/>
          </p:nvSpPr>
          <p:spPr bwMode="gray">
            <a:xfrm>
              <a:off x="7933412" y="4535765"/>
              <a:ext cx="85164" cy="103608"/>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56">
                  <a:moveTo>
                    <a:pt x="20" y="0"/>
                  </a:moveTo>
                  <a:lnTo>
                    <a:pt x="28" y="4"/>
                  </a:lnTo>
                  <a:lnTo>
                    <a:pt x="36" y="8"/>
                  </a:lnTo>
                  <a:lnTo>
                    <a:pt x="46" y="10"/>
                  </a:lnTo>
                  <a:lnTo>
                    <a:pt x="44" y="16"/>
                  </a:lnTo>
                  <a:lnTo>
                    <a:pt x="44" y="16"/>
                  </a:lnTo>
                  <a:lnTo>
                    <a:pt x="42" y="18"/>
                  </a:lnTo>
                  <a:lnTo>
                    <a:pt x="40" y="20"/>
                  </a:lnTo>
                  <a:lnTo>
                    <a:pt x="38" y="22"/>
                  </a:lnTo>
                  <a:lnTo>
                    <a:pt x="38" y="24"/>
                  </a:lnTo>
                  <a:lnTo>
                    <a:pt x="36" y="26"/>
                  </a:lnTo>
                  <a:lnTo>
                    <a:pt x="36" y="28"/>
                  </a:lnTo>
                  <a:lnTo>
                    <a:pt x="38" y="30"/>
                  </a:lnTo>
                  <a:lnTo>
                    <a:pt x="38" y="30"/>
                  </a:lnTo>
                  <a:lnTo>
                    <a:pt x="40" y="32"/>
                  </a:lnTo>
                  <a:lnTo>
                    <a:pt x="42" y="36"/>
                  </a:lnTo>
                  <a:lnTo>
                    <a:pt x="42" y="38"/>
                  </a:lnTo>
                  <a:lnTo>
                    <a:pt x="42" y="38"/>
                  </a:lnTo>
                  <a:lnTo>
                    <a:pt x="40" y="42"/>
                  </a:lnTo>
                  <a:lnTo>
                    <a:pt x="40" y="44"/>
                  </a:lnTo>
                  <a:lnTo>
                    <a:pt x="40" y="46"/>
                  </a:lnTo>
                  <a:lnTo>
                    <a:pt x="40" y="48"/>
                  </a:lnTo>
                  <a:lnTo>
                    <a:pt x="40" y="50"/>
                  </a:lnTo>
                  <a:lnTo>
                    <a:pt x="38" y="52"/>
                  </a:lnTo>
                  <a:lnTo>
                    <a:pt x="36" y="52"/>
                  </a:lnTo>
                  <a:lnTo>
                    <a:pt x="34" y="52"/>
                  </a:lnTo>
                  <a:lnTo>
                    <a:pt x="34" y="52"/>
                  </a:lnTo>
                  <a:lnTo>
                    <a:pt x="32" y="50"/>
                  </a:lnTo>
                  <a:lnTo>
                    <a:pt x="28" y="50"/>
                  </a:lnTo>
                  <a:lnTo>
                    <a:pt x="26" y="52"/>
                  </a:lnTo>
                  <a:lnTo>
                    <a:pt x="24" y="52"/>
                  </a:lnTo>
                  <a:lnTo>
                    <a:pt x="20" y="50"/>
                  </a:lnTo>
                  <a:lnTo>
                    <a:pt x="20" y="50"/>
                  </a:lnTo>
                  <a:lnTo>
                    <a:pt x="18" y="54"/>
                  </a:lnTo>
                  <a:lnTo>
                    <a:pt x="20" y="56"/>
                  </a:lnTo>
                  <a:lnTo>
                    <a:pt x="14" y="54"/>
                  </a:lnTo>
                  <a:lnTo>
                    <a:pt x="14" y="54"/>
                  </a:lnTo>
                  <a:lnTo>
                    <a:pt x="12" y="52"/>
                  </a:lnTo>
                  <a:lnTo>
                    <a:pt x="10" y="50"/>
                  </a:lnTo>
                  <a:lnTo>
                    <a:pt x="10" y="46"/>
                  </a:lnTo>
                  <a:lnTo>
                    <a:pt x="8" y="36"/>
                  </a:lnTo>
                  <a:lnTo>
                    <a:pt x="4" y="34"/>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10"/>
                  </a:lnTo>
                  <a:lnTo>
                    <a:pt x="14" y="8"/>
                  </a:lnTo>
                  <a:lnTo>
                    <a:pt x="16" y="6"/>
                  </a:lnTo>
                  <a:lnTo>
                    <a:pt x="16" y="4"/>
                  </a:lnTo>
                  <a:lnTo>
                    <a:pt x="2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7" name="Freeform 512">
              <a:extLst>
                <a:ext uri="{FF2B5EF4-FFF2-40B4-BE49-F238E27FC236}">
                  <a16:creationId xmlns:a16="http://schemas.microsoft.com/office/drawing/2014/main" id="{C27554E5-DDF1-4977-A73E-A96657DC810F}"/>
                </a:ext>
              </a:extLst>
            </p:cNvPr>
            <p:cNvSpPr>
              <a:spLocks/>
            </p:cNvSpPr>
            <p:nvPr/>
          </p:nvSpPr>
          <p:spPr bwMode="gray">
            <a:xfrm>
              <a:off x="8000062" y="4554267"/>
              <a:ext cx="85164" cy="77706"/>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 h="42">
                  <a:moveTo>
                    <a:pt x="46" y="18"/>
                  </a:moveTo>
                  <a:lnTo>
                    <a:pt x="38" y="12"/>
                  </a:lnTo>
                  <a:lnTo>
                    <a:pt x="32" y="8"/>
                  </a:lnTo>
                  <a:lnTo>
                    <a:pt x="20" y="4"/>
                  </a:lnTo>
                  <a:lnTo>
                    <a:pt x="10" y="0"/>
                  </a:lnTo>
                  <a:lnTo>
                    <a:pt x="8" y="2"/>
                  </a:lnTo>
                  <a:lnTo>
                    <a:pt x="8" y="6"/>
                  </a:lnTo>
                  <a:lnTo>
                    <a:pt x="8" y="6"/>
                  </a:lnTo>
                  <a:lnTo>
                    <a:pt x="6" y="8"/>
                  </a:lnTo>
                  <a:lnTo>
                    <a:pt x="4" y="10"/>
                  </a:lnTo>
                  <a:lnTo>
                    <a:pt x="2" y="12"/>
                  </a:lnTo>
                  <a:lnTo>
                    <a:pt x="2" y="14"/>
                  </a:lnTo>
                  <a:lnTo>
                    <a:pt x="0" y="16"/>
                  </a:lnTo>
                  <a:lnTo>
                    <a:pt x="0" y="18"/>
                  </a:lnTo>
                  <a:lnTo>
                    <a:pt x="2" y="20"/>
                  </a:lnTo>
                  <a:lnTo>
                    <a:pt x="2" y="20"/>
                  </a:lnTo>
                  <a:lnTo>
                    <a:pt x="4" y="22"/>
                  </a:lnTo>
                  <a:lnTo>
                    <a:pt x="6" y="26"/>
                  </a:lnTo>
                  <a:lnTo>
                    <a:pt x="6" y="28"/>
                  </a:lnTo>
                  <a:lnTo>
                    <a:pt x="6" y="28"/>
                  </a:lnTo>
                  <a:lnTo>
                    <a:pt x="4" y="32"/>
                  </a:lnTo>
                  <a:lnTo>
                    <a:pt x="4" y="34"/>
                  </a:lnTo>
                  <a:lnTo>
                    <a:pt x="4" y="36"/>
                  </a:lnTo>
                  <a:lnTo>
                    <a:pt x="4" y="38"/>
                  </a:lnTo>
                  <a:lnTo>
                    <a:pt x="4" y="40"/>
                  </a:lnTo>
                  <a:lnTo>
                    <a:pt x="2" y="40"/>
                  </a:lnTo>
                  <a:lnTo>
                    <a:pt x="2" y="42"/>
                  </a:lnTo>
                  <a:lnTo>
                    <a:pt x="4" y="42"/>
                  </a:lnTo>
                  <a:lnTo>
                    <a:pt x="8" y="42"/>
                  </a:lnTo>
                  <a:lnTo>
                    <a:pt x="8" y="42"/>
                  </a:lnTo>
                  <a:lnTo>
                    <a:pt x="10" y="40"/>
                  </a:lnTo>
                  <a:lnTo>
                    <a:pt x="10" y="40"/>
                  </a:lnTo>
                  <a:lnTo>
                    <a:pt x="12" y="40"/>
                  </a:lnTo>
                  <a:lnTo>
                    <a:pt x="14" y="40"/>
                  </a:lnTo>
                  <a:lnTo>
                    <a:pt x="16" y="40"/>
                  </a:lnTo>
                  <a:lnTo>
                    <a:pt x="16" y="40"/>
                  </a:lnTo>
                  <a:lnTo>
                    <a:pt x="18" y="40"/>
                  </a:lnTo>
                  <a:lnTo>
                    <a:pt x="20" y="40"/>
                  </a:lnTo>
                  <a:lnTo>
                    <a:pt x="22" y="42"/>
                  </a:lnTo>
                  <a:lnTo>
                    <a:pt x="24" y="42"/>
                  </a:lnTo>
                  <a:lnTo>
                    <a:pt x="26"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8" name="Freeform 513">
              <a:extLst>
                <a:ext uri="{FF2B5EF4-FFF2-40B4-BE49-F238E27FC236}">
                  <a16:creationId xmlns:a16="http://schemas.microsoft.com/office/drawing/2014/main" id="{2D9CB03E-1475-4CA4-A12E-8F418E49B2C6}"/>
                </a:ext>
              </a:extLst>
            </p:cNvPr>
            <p:cNvSpPr>
              <a:spLocks/>
            </p:cNvSpPr>
            <p:nvPr/>
          </p:nvSpPr>
          <p:spPr bwMode="gray">
            <a:xfrm>
              <a:off x="7440940" y="4372952"/>
              <a:ext cx="274007" cy="447736"/>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8" h="242">
                  <a:moveTo>
                    <a:pt x="124" y="194"/>
                  </a:moveTo>
                  <a:lnTo>
                    <a:pt x="126" y="200"/>
                  </a:lnTo>
                  <a:lnTo>
                    <a:pt x="128" y="204"/>
                  </a:lnTo>
                  <a:lnTo>
                    <a:pt x="128" y="208"/>
                  </a:lnTo>
                  <a:lnTo>
                    <a:pt x="126" y="212"/>
                  </a:lnTo>
                  <a:lnTo>
                    <a:pt x="126" y="212"/>
                  </a:lnTo>
                  <a:lnTo>
                    <a:pt x="118" y="242"/>
                  </a:lnTo>
                  <a:lnTo>
                    <a:pt x="116" y="240"/>
                  </a:lnTo>
                  <a:lnTo>
                    <a:pt x="114" y="240"/>
                  </a:lnTo>
                  <a:lnTo>
                    <a:pt x="112" y="242"/>
                  </a:lnTo>
                  <a:lnTo>
                    <a:pt x="112" y="242"/>
                  </a:lnTo>
                  <a:lnTo>
                    <a:pt x="118" y="226"/>
                  </a:lnTo>
                  <a:lnTo>
                    <a:pt x="118" y="224"/>
                  </a:lnTo>
                  <a:lnTo>
                    <a:pt x="116" y="222"/>
                  </a:lnTo>
                  <a:lnTo>
                    <a:pt x="114" y="220"/>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6" y="172"/>
                  </a:lnTo>
                  <a:lnTo>
                    <a:pt x="26" y="172"/>
                  </a:lnTo>
                  <a:lnTo>
                    <a:pt x="26" y="172"/>
                  </a:lnTo>
                  <a:lnTo>
                    <a:pt x="26" y="172"/>
                  </a:lnTo>
                  <a:lnTo>
                    <a:pt x="20" y="170"/>
                  </a:lnTo>
                  <a:lnTo>
                    <a:pt x="14" y="168"/>
                  </a:lnTo>
                  <a:lnTo>
                    <a:pt x="10" y="168"/>
                  </a:lnTo>
                  <a:lnTo>
                    <a:pt x="4" y="166"/>
                  </a:lnTo>
                  <a:lnTo>
                    <a:pt x="2" y="166"/>
                  </a:lnTo>
                  <a:lnTo>
                    <a:pt x="0" y="166"/>
                  </a:lnTo>
                  <a:lnTo>
                    <a:pt x="2" y="162"/>
                  </a:lnTo>
                  <a:lnTo>
                    <a:pt x="4" y="160"/>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2"/>
                  </a:lnTo>
                  <a:lnTo>
                    <a:pt x="80" y="34"/>
                  </a:lnTo>
                  <a:lnTo>
                    <a:pt x="80" y="38"/>
                  </a:lnTo>
                  <a:lnTo>
                    <a:pt x="80" y="44"/>
                  </a:lnTo>
                  <a:lnTo>
                    <a:pt x="80" y="48"/>
                  </a:lnTo>
                  <a:lnTo>
                    <a:pt x="82" y="50"/>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28" y="100"/>
                  </a:lnTo>
                  <a:lnTo>
                    <a:pt x="132" y="100"/>
                  </a:lnTo>
                  <a:lnTo>
                    <a:pt x="136" y="100"/>
                  </a:lnTo>
                  <a:lnTo>
                    <a:pt x="140" y="100"/>
                  </a:lnTo>
                  <a:lnTo>
                    <a:pt x="140" y="100"/>
                  </a:lnTo>
                  <a:lnTo>
                    <a:pt x="142" y="98"/>
                  </a:lnTo>
                  <a:lnTo>
                    <a:pt x="142" y="98"/>
                  </a:lnTo>
                  <a:lnTo>
                    <a:pt x="144" y="98"/>
                  </a:lnTo>
                  <a:lnTo>
                    <a:pt x="146" y="98"/>
                  </a:lnTo>
                  <a:lnTo>
                    <a:pt x="146" y="100"/>
                  </a:lnTo>
                  <a:lnTo>
                    <a:pt x="146" y="104"/>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0" y="186"/>
                  </a:lnTo>
                  <a:lnTo>
                    <a:pt x="122" y="188"/>
                  </a:lnTo>
                  <a:lnTo>
                    <a:pt x="124" y="19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59" name="Freeform 514">
              <a:extLst>
                <a:ext uri="{FF2B5EF4-FFF2-40B4-BE49-F238E27FC236}">
                  <a16:creationId xmlns:a16="http://schemas.microsoft.com/office/drawing/2014/main" id="{5605893B-683C-4766-89F3-09A08DF6E5EF}"/>
                </a:ext>
              </a:extLst>
            </p:cNvPr>
            <p:cNvSpPr>
              <a:spLocks/>
            </p:cNvSpPr>
            <p:nvPr/>
          </p:nvSpPr>
          <p:spPr bwMode="gray">
            <a:xfrm>
              <a:off x="7366884" y="4680077"/>
              <a:ext cx="148112" cy="155413"/>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6" y="6"/>
                  </a:lnTo>
                  <a:lnTo>
                    <a:pt x="66" y="6"/>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2" y="64"/>
                  </a:lnTo>
                  <a:lnTo>
                    <a:pt x="40" y="66"/>
                  </a:lnTo>
                  <a:lnTo>
                    <a:pt x="38" y="70"/>
                  </a:lnTo>
                  <a:lnTo>
                    <a:pt x="38" y="70"/>
                  </a:lnTo>
                  <a:lnTo>
                    <a:pt x="36" y="72"/>
                  </a:lnTo>
                  <a:lnTo>
                    <a:pt x="36" y="76"/>
                  </a:lnTo>
                  <a:lnTo>
                    <a:pt x="34" y="78"/>
                  </a:lnTo>
                  <a:lnTo>
                    <a:pt x="32" y="80"/>
                  </a:lnTo>
                  <a:lnTo>
                    <a:pt x="32" y="80"/>
                  </a:lnTo>
                  <a:lnTo>
                    <a:pt x="32" y="82"/>
                  </a:lnTo>
                  <a:lnTo>
                    <a:pt x="30" y="84"/>
                  </a:lnTo>
                  <a:lnTo>
                    <a:pt x="26" y="84"/>
                  </a:lnTo>
                  <a:lnTo>
                    <a:pt x="24" y="84"/>
                  </a:lnTo>
                  <a:lnTo>
                    <a:pt x="22" y="82"/>
                  </a:lnTo>
                  <a:lnTo>
                    <a:pt x="12" y="82"/>
                  </a:lnTo>
                  <a:lnTo>
                    <a:pt x="10" y="8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0" name="Freeform 515">
              <a:extLst>
                <a:ext uri="{FF2B5EF4-FFF2-40B4-BE49-F238E27FC236}">
                  <a16:creationId xmlns:a16="http://schemas.microsoft.com/office/drawing/2014/main" id="{800375C5-D0CF-415A-9A61-873FD7F5E074}"/>
                </a:ext>
              </a:extLst>
            </p:cNvPr>
            <p:cNvSpPr>
              <a:spLocks/>
            </p:cNvSpPr>
            <p:nvPr/>
          </p:nvSpPr>
          <p:spPr bwMode="gray">
            <a:xfrm>
              <a:off x="7570538" y="5309128"/>
              <a:ext cx="496174" cy="1221099"/>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88" y="424"/>
                  </a:lnTo>
                  <a:lnTo>
                    <a:pt x="104" y="402"/>
                  </a:lnTo>
                  <a:lnTo>
                    <a:pt x="112" y="382"/>
                  </a:lnTo>
                  <a:lnTo>
                    <a:pt x="112" y="370"/>
                  </a:lnTo>
                  <a:lnTo>
                    <a:pt x="124" y="368"/>
                  </a:lnTo>
                  <a:lnTo>
                    <a:pt x="124" y="354"/>
                  </a:lnTo>
                  <a:lnTo>
                    <a:pt x="112" y="348"/>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4" y="6"/>
                  </a:lnTo>
                  <a:lnTo>
                    <a:pt x="142" y="4"/>
                  </a:lnTo>
                  <a:lnTo>
                    <a:pt x="140" y="2"/>
                  </a:lnTo>
                  <a:lnTo>
                    <a:pt x="138" y="2"/>
                  </a:lnTo>
                  <a:lnTo>
                    <a:pt x="134" y="0"/>
                  </a:lnTo>
                  <a:lnTo>
                    <a:pt x="132" y="2"/>
                  </a:lnTo>
                  <a:lnTo>
                    <a:pt x="130" y="4"/>
                  </a:lnTo>
                  <a:lnTo>
                    <a:pt x="120" y="16"/>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1" name="Freeform 516">
              <a:extLst>
                <a:ext uri="{FF2B5EF4-FFF2-40B4-BE49-F238E27FC236}">
                  <a16:creationId xmlns:a16="http://schemas.microsoft.com/office/drawing/2014/main" id="{A8FC9017-DDA3-42AD-BF8F-B99FEA1EBC8D}"/>
                </a:ext>
              </a:extLst>
            </p:cNvPr>
            <p:cNvSpPr>
              <a:spLocks/>
            </p:cNvSpPr>
            <p:nvPr/>
          </p:nvSpPr>
          <p:spPr bwMode="gray">
            <a:xfrm>
              <a:off x="7563133" y="4587570"/>
              <a:ext cx="984943" cy="1058286"/>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306" y="84"/>
                  </a:lnTo>
                  <a:lnTo>
                    <a:pt x="298" y="90"/>
                  </a:lnTo>
                  <a:lnTo>
                    <a:pt x="292" y="94"/>
                  </a:lnTo>
                  <a:lnTo>
                    <a:pt x="286" y="98"/>
                  </a:lnTo>
                  <a:lnTo>
                    <a:pt x="282" y="98"/>
                  </a:lnTo>
                  <a:lnTo>
                    <a:pt x="278" y="98"/>
                  </a:lnTo>
                  <a:lnTo>
                    <a:pt x="278" y="98"/>
                  </a:lnTo>
                  <a:lnTo>
                    <a:pt x="282" y="96"/>
                  </a:lnTo>
                  <a:lnTo>
                    <a:pt x="286" y="94"/>
                  </a:lnTo>
                  <a:lnTo>
                    <a:pt x="290" y="90"/>
                  </a:lnTo>
                  <a:lnTo>
                    <a:pt x="292" y="86"/>
                  </a:lnTo>
                  <a:lnTo>
                    <a:pt x="294" y="84"/>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22" y="46"/>
                  </a:lnTo>
                  <a:lnTo>
                    <a:pt x="312" y="26"/>
                  </a:lnTo>
                  <a:lnTo>
                    <a:pt x="296" y="8"/>
                  </a:lnTo>
                  <a:lnTo>
                    <a:pt x="290" y="4"/>
                  </a:lnTo>
                  <a:lnTo>
                    <a:pt x="282" y="0"/>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60" y="24"/>
                  </a:lnTo>
                  <a:lnTo>
                    <a:pt x="258" y="24"/>
                  </a:lnTo>
                  <a:lnTo>
                    <a:pt x="256" y="24"/>
                  </a:lnTo>
                  <a:lnTo>
                    <a:pt x="254" y="22"/>
                  </a:lnTo>
                  <a:lnTo>
                    <a:pt x="252" y="22"/>
                  </a:lnTo>
                  <a:lnTo>
                    <a:pt x="252" y="22"/>
                  </a:lnTo>
                  <a:lnTo>
                    <a:pt x="250" y="22"/>
                  </a:lnTo>
                  <a:lnTo>
                    <a:pt x="248" y="22"/>
                  </a:lnTo>
                  <a:lnTo>
                    <a:pt x="248" y="22"/>
                  </a:lnTo>
                  <a:lnTo>
                    <a:pt x="246" y="22"/>
                  </a:lnTo>
                  <a:lnTo>
                    <a:pt x="244" y="22"/>
                  </a:lnTo>
                  <a:lnTo>
                    <a:pt x="242" y="24"/>
                  </a:lnTo>
                  <a:lnTo>
                    <a:pt x="242" y="24"/>
                  </a:lnTo>
                  <a:lnTo>
                    <a:pt x="240" y="24"/>
                  </a:lnTo>
                  <a:lnTo>
                    <a:pt x="238" y="24"/>
                  </a:lnTo>
                  <a:lnTo>
                    <a:pt x="236" y="24"/>
                  </a:lnTo>
                  <a:lnTo>
                    <a:pt x="236" y="24"/>
                  </a:lnTo>
                  <a:lnTo>
                    <a:pt x="234" y="24"/>
                  </a:lnTo>
                  <a:lnTo>
                    <a:pt x="232" y="22"/>
                  </a:lnTo>
                  <a:lnTo>
                    <a:pt x="230" y="22"/>
                  </a:lnTo>
                  <a:lnTo>
                    <a:pt x="230" y="22"/>
                  </a:lnTo>
                  <a:lnTo>
                    <a:pt x="228" y="22"/>
                  </a:lnTo>
                  <a:lnTo>
                    <a:pt x="226" y="24"/>
                  </a:lnTo>
                  <a:lnTo>
                    <a:pt x="224" y="24"/>
                  </a:lnTo>
                  <a:lnTo>
                    <a:pt x="218" y="22"/>
                  </a:lnTo>
                  <a:lnTo>
                    <a:pt x="218" y="26"/>
                  </a:lnTo>
                  <a:lnTo>
                    <a:pt x="218" y="28"/>
                  </a:lnTo>
                  <a:lnTo>
                    <a:pt x="218" y="28"/>
                  </a:lnTo>
                  <a:lnTo>
                    <a:pt x="214" y="28"/>
                  </a:lnTo>
                  <a:lnTo>
                    <a:pt x="212" y="26"/>
                  </a:lnTo>
                  <a:lnTo>
                    <a:pt x="206" y="26"/>
                  </a:lnTo>
                  <a:lnTo>
                    <a:pt x="202" y="26"/>
                  </a:lnTo>
                  <a:lnTo>
                    <a:pt x="194" y="28"/>
                  </a:lnTo>
                  <a:lnTo>
                    <a:pt x="192" y="28"/>
                  </a:lnTo>
                  <a:lnTo>
                    <a:pt x="184" y="30"/>
                  </a:lnTo>
                  <a:lnTo>
                    <a:pt x="184" y="30"/>
                  </a:lnTo>
                  <a:lnTo>
                    <a:pt x="184" y="30"/>
                  </a:lnTo>
                  <a:lnTo>
                    <a:pt x="184" y="28"/>
                  </a:lnTo>
                  <a:lnTo>
                    <a:pt x="184" y="24"/>
                  </a:lnTo>
                  <a:lnTo>
                    <a:pt x="184" y="20"/>
                  </a:lnTo>
                  <a:lnTo>
                    <a:pt x="184" y="18"/>
                  </a:lnTo>
                  <a:lnTo>
                    <a:pt x="184" y="14"/>
                  </a:lnTo>
                  <a:lnTo>
                    <a:pt x="184" y="10"/>
                  </a:lnTo>
                  <a:lnTo>
                    <a:pt x="184" y="6"/>
                  </a:lnTo>
                  <a:lnTo>
                    <a:pt x="182" y="2"/>
                  </a:lnTo>
                  <a:lnTo>
                    <a:pt x="176"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50"/>
                  </a:lnTo>
                  <a:lnTo>
                    <a:pt x="78" y="46"/>
                  </a:lnTo>
                  <a:lnTo>
                    <a:pt x="76" y="44"/>
                  </a:lnTo>
                  <a:lnTo>
                    <a:pt x="76" y="42"/>
                  </a:lnTo>
                  <a:lnTo>
                    <a:pt x="76" y="42"/>
                  </a:lnTo>
                  <a:lnTo>
                    <a:pt x="74" y="40"/>
                  </a:lnTo>
                  <a:lnTo>
                    <a:pt x="52" y="44"/>
                  </a:lnTo>
                  <a:lnTo>
                    <a:pt x="52" y="52"/>
                  </a:lnTo>
                  <a:lnTo>
                    <a:pt x="60" y="52"/>
                  </a:lnTo>
                  <a:lnTo>
                    <a:pt x="62" y="6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4" y="200"/>
                  </a:lnTo>
                  <a:lnTo>
                    <a:pt x="6" y="200"/>
                  </a:lnTo>
                  <a:lnTo>
                    <a:pt x="10" y="198"/>
                  </a:lnTo>
                  <a:lnTo>
                    <a:pt x="12" y="198"/>
                  </a:lnTo>
                  <a:lnTo>
                    <a:pt x="14" y="200"/>
                  </a:lnTo>
                  <a:lnTo>
                    <a:pt x="16" y="202"/>
                  </a:lnTo>
                  <a:lnTo>
                    <a:pt x="16" y="202"/>
                  </a:lnTo>
                  <a:lnTo>
                    <a:pt x="16" y="202"/>
                  </a:lnTo>
                  <a:lnTo>
                    <a:pt x="18" y="204"/>
                  </a:lnTo>
                  <a:lnTo>
                    <a:pt x="22" y="204"/>
                  </a:lnTo>
                  <a:lnTo>
                    <a:pt x="26" y="206"/>
                  </a:lnTo>
                  <a:lnTo>
                    <a:pt x="30" y="206"/>
                  </a:lnTo>
                  <a:lnTo>
                    <a:pt x="30" y="206"/>
                  </a:lnTo>
                  <a:lnTo>
                    <a:pt x="30" y="206"/>
                  </a:lnTo>
                  <a:lnTo>
                    <a:pt x="34" y="204"/>
                  </a:lnTo>
                  <a:lnTo>
                    <a:pt x="36" y="202"/>
                  </a:lnTo>
                  <a:lnTo>
                    <a:pt x="38" y="200"/>
                  </a:lnTo>
                  <a:lnTo>
                    <a:pt x="42" y="198"/>
                  </a:lnTo>
                  <a:lnTo>
                    <a:pt x="42" y="196"/>
                  </a:lnTo>
                  <a:lnTo>
                    <a:pt x="42" y="222"/>
                  </a:lnTo>
                  <a:lnTo>
                    <a:pt x="42" y="222"/>
                  </a:lnTo>
                  <a:lnTo>
                    <a:pt x="42" y="224"/>
                  </a:lnTo>
                  <a:lnTo>
                    <a:pt x="44" y="224"/>
                  </a:lnTo>
                  <a:lnTo>
                    <a:pt x="48" y="226"/>
                  </a:lnTo>
                  <a:lnTo>
                    <a:pt x="50" y="226"/>
                  </a:lnTo>
                  <a:lnTo>
                    <a:pt x="54" y="226"/>
                  </a:lnTo>
                  <a:lnTo>
                    <a:pt x="58" y="226"/>
                  </a:lnTo>
                  <a:lnTo>
                    <a:pt x="64" y="226"/>
                  </a:lnTo>
                  <a:lnTo>
                    <a:pt x="70" y="226"/>
                  </a:lnTo>
                  <a:lnTo>
                    <a:pt x="74" y="224"/>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48" y="424"/>
                  </a:lnTo>
                  <a:lnTo>
                    <a:pt x="250" y="428"/>
                  </a:lnTo>
                  <a:lnTo>
                    <a:pt x="252" y="432"/>
                  </a:lnTo>
                  <a:lnTo>
                    <a:pt x="254" y="436"/>
                  </a:lnTo>
                  <a:lnTo>
                    <a:pt x="256" y="442"/>
                  </a:lnTo>
                  <a:lnTo>
                    <a:pt x="256" y="446"/>
                  </a:lnTo>
                  <a:lnTo>
                    <a:pt x="256" y="448"/>
                  </a:lnTo>
                  <a:lnTo>
                    <a:pt x="256" y="448"/>
                  </a:lnTo>
                  <a:lnTo>
                    <a:pt x="260" y="450"/>
                  </a:lnTo>
                  <a:lnTo>
                    <a:pt x="264" y="450"/>
                  </a:lnTo>
                  <a:lnTo>
                    <a:pt x="264" y="450"/>
                  </a:lnTo>
                  <a:lnTo>
                    <a:pt x="266" y="452"/>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2" name="Freeform 517">
              <a:extLst>
                <a:ext uri="{FF2B5EF4-FFF2-40B4-BE49-F238E27FC236}">
                  <a16:creationId xmlns:a16="http://schemas.microsoft.com/office/drawing/2014/main" id="{D64CA4E6-0BC7-4B4A-A5AE-A10D9721D216}"/>
                </a:ext>
              </a:extLst>
            </p:cNvPr>
            <p:cNvSpPr>
              <a:spLocks/>
            </p:cNvSpPr>
            <p:nvPr/>
          </p:nvSpPr>
          <p:spPr bwMode="gray">
            <a:xfrm>
              <a:off x="7503888" y="5146315"/>
              <a:ext cx="277709" cy="1398713"/>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3" name="Freeform 518">
              <a:extLst>
                <a:ext uri="{FF2B5EF4-FFF2-40B4-BE49-F238E27FC236}">
                  <a16:creationId xmlns:a16="http://schemas.microsoft.com/office/drawing/2014/main" id="{8BD80BA6-E13D-489E-AF32-0271C94590D9}"/>
                </a:ext>
              </a:extLst>
            </p:cNvPr>
            <p:cNvSpPr>
              <a:spLocks/>
            </p:cNvSpPr>
            <p:nvPr/>
          </p:nvSpPr>
          <p:spPr bwMode="gray">
            <a:xfrm>
              <a:off x="7837139" y="5238822"/>
              <a:ext cx="203654" cy="233119"/>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108" y="96"/>
                  </a:moveTo>
                  <a:lnTo>
                    <a:pt x="110" y="94"/>
                  </a:lnTo>
                  <a:lnTo>
                    <a:pt x="108" y="90"/>
                  </a:lnTo>
                  <a:lnTo>
                    <a:pt x="108" y="84"/>
                  </a:lnTo>
                  <a:lnTo>
                    <a:pt x="106" y="80"/>
                  </a:lnTo>
                  <a:lnTo>
                    <a:pt x="104" y="76"/>
                  </a:lnTo>
                  <a:lnTo>
                    <a:pt x="102" y="72"/>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64"/>
                  </a:lnTo>
                  <a:lnTo>
                    <a:pt x="72" y="54"/>
                  </a:lnTo>
                  <a:lnTo>
                    <a:pt x="70" y="42"/>
                  </a:lnTo>
                  <a:lnTo>
                    <a:pt x="68" y="32"/>
                  </a:lnTo>
                  <a:lnTo>
                    <a:pt x="68" y="28"/>
                  </a:lnTo>
                  <a:lnTo>
                    <a:pt x="68" y="24"/>
                  </a:lnTo>
                  <a:lnTo>
                    <a:pt x="68" y="20"/>
                  </a:lnTo>
                  <a:lnTo>
                    <a:pt x="68" y="18"/>
                  </a:lnTo>
                  <a:lnTo>
                    <a:pt x="68" y="18"/>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4" name="Freeform 519">
              <a:extLst>
                <a:ext uri="{FF2B5EF4-FFF2-40B4-BE49-F238E27FC236}">
                  <a16:creationId xmlns:a16="http://schemas.microsoft.com/office/drawing/2014/main" id="{C1BB729A-6CB7-42F6-8A8D-80488E26100B}"/>
                </a:ext>
              </a:extLst>
            </p:cNvPr>
            <p:cNvSpPr>
              <a:spLocks/>
            </p:cNvSpPr>
            <p:nvPr/>
          </p:nvSpPr>
          <p:spPr bwMode="gray">
            <a:xfrm>
              <a:off x="7237287" y="4358151"/>
              <a:ext cx="96273" cy="12951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70">
                  <a:moveTo>
                    <a:pt x="52" y="70"/>
                  </a:moveTo>
                  <a:lnTo>
                    <a:pt x="50" y="64"/>
                  </a:lnTo>
                  <a:lnTo>
                    <a:pt x="46" y="60"/>
                  </a:lnTo>
                  <a:lnTo>
                    <a:pt x="46" y="60"/>
                  </a:lnTo>
                  <a:lnTo>
                    <a:pt x="44" y="58"/>
                  </a:lnTo>
                  <a:lnTo>
                    <a:pt x="44" y="54"/>
                  </a:lnTo>
                  <a:lnTo>
                    <a:pt x="44" y="50"/>
                  </a:lnTo>
                  <a:lnTo>
                    <a:pt x="46" y="46"/>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6" y="0"/>
                  </a:lnTo>
                  <a:lnTo>
                    <a:pt x="34" y="2"/>
                  </a:lnTo>
                  <a:lnTo>
                    <a:pt x="32" y="4"/>
                  </a:lnTo>
                  <a:lnTo>
                    <a:pt x="30" y="10"/>
                  </a:lnTo>
                  <a:lnTo>
                    <a:pt x="30" y="10"/>
                  </a:lnTo>
                  <a:lnTo>
                    <a:pt x="28" y="14"/>
                  </a:lnTo>
                  <a:lnTo>
                    <a:pt x="26" y="16"/>
                  </a:lnTo>
                  <a:lnTo>
                    <a:pt x="24" y="20"/>
                  </a:lnTo>
                  <a:lnTo>
                    <a:pt x="20" y="22"/>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0"/>
                  </a:lnTo>
                  <a:lnTo>
                    <a:pt x="6" y="40"/>
                  </a:lnTo>
                  <a:lnTo>
                    <a:pt x="6" y="42"/>
                  </a:lnTo>
                  <a:lnTo>
                    <a:pt x="6" y="42"/>
                  </a:lnTo>
                  <a:lnTo>
                    <a:pt x="4" y="44"/>
                  </a:lnTo>
                  <a:lnTo>
                    <a:pt x="2" y="44"/>
                  </a:lnTo>
                  <a:lnTo>
                    <a:pt x="2" y="44"/>
                  </a:lnTo>
                  <a:lnTo>
                    <a:pt x="0" y="42"/>
                  </a:lnTo>
                  <a:lnTo>
                    <a:pt x="0" y="42"/>
                  </a:lnTo>
                  <a:lnTo>
                    <a:pt x="0" y="44"/>
                  </a:lnTo>
                  <a:lnTo>
                    <a:pt x="0" y="44"/>
                  </a:lnTo>
                  <a:lnTo>
                    <a:pt x="8" y="52"/>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0" y="66"/>
                  </a:lnTo>
                  <a:lnTo>
                    <a:pt x="42" y="66"/>
                  </a:lnTo>
                  <a:lnTo>
                    <a:pt x="44" y="68"/>
                  </a:lnTo>
                  <a:lnTo>
                    <a:pt x="48" y="68"/>
                  </a:lnTo>
                  <a:lnTo>
                    <a:pt x="48" y="70"/>
                  </a:lnTo>
                  <a:lnTo>
                    <a:pt x="50" y="70"/>
                  </a:lnTo>
                  <a:lnTo>
                    <a:pt x="50" y="70"/>
                  </a:lnTo>
                  <a:lnTo>
                    <a:pt x="52" y="70"/>
                  </a:lnTo>
                  <a:lnTo>
                    <a:pt x="52" y="7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5" name="Freeform 520">
              <a:extLst>
                <a:ext uri="{FF2B5EF4-FFF2-40B4-BE49-F238E27FC236}">
                  <a16:creationId xmlns:a16="http://schemas.microsoft.com/office/drawing/2014/main" id="{218D60D9-83DD-449B-AF07-A3289EDC2FC9}"/>
                </a:ext>
              </a:extLst>
            </p:cNvPr>
            <p:cNvSpPr>
              <a:spLocks/>
            </p:cNvSpPr>
            <p:nvPr/>
          </p:nvSpPr>
          <p:spPr bwMode="gray">
            <a:xfrm>
              <a:off x="7126203" y="4269344"/>
              <a:ext cx="111084" cy="136911"/>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74">
                  <a:moveTo>
                    <a:pt x="60" y="40"/>
                  </a:moveTo>
                  <a:lnTo>
                    <a:pt x="60" y="40"/>
                  </a:lnTo>
                  <a:lnTo>
                    <a:pt x="58" y="42"/>
                  </a:lnTo>
                  <a:lnTo>
                    <a:pt x="56" y="46"/>
                  </a:lnTo>
                  <a:lnTo>
                    <a:pt x="54" y="48"/>
                  </a:lnTo>
                  <a:lnTo>
                    <a:pt x="50" y="50"/>
                  </a:lnTo>
                  <a:lnTo>
                    <a:pt x="46" y="52"/>
                  </a:lnTo>
                  <a:lnTo>
                    <a:pt x="46" y="52"/>
                  </a:lnTo>
                  <a:lnTo>
                    <a:pt x="44" y="52"/>
                  </a:lnTo>
                  <a:lnTo>
                    <a:pt x="42" y="54"/>
                  </a:lnTo>
                  <a:lnTo>
                    <a:pt x="40" y="58"/>
                  </a:lnTo>
                  <a:lnTo>
                    <a:pt x="40" y="58"/>
                  </a:lnTo>
                  <a:lnTo>
                    <a:pt x="38" y="60"/>
                  </a:lnTo>
                  <a:lnTo>
                    <a:pt x="36" y="62"/>
                  </a:lnTo>
                  <a:lnTo>
                    <a:pt x="32"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4"/>
                  </a:lnTo>
                  <a:lnTo>
                    <a:pt x="54" y="36"/>
                  </a:lnTo>
                  <a:lnTo>
                    <a:pt x="56" y="38"/>
                  </a:lnTo>
                  <a:lnTo>
                    <a:pt x="60" y="4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6" name="Freeform 521">
              <a:extLst>
                <a:ext uri="{FF2B5EF4-FFF2-40B4-BE49-F238E27FC236}">
                  <a16:creationId xmlns:a16="http://schemas.microsoft.com/office/drawing/2014/main" id="{2FCCE6AD-E451-4381-BD70-2B4E5386B501}"/>
                </a:ext>
              </a:extLst>
            </p:cNvPr>
            <p:cNvSpPr>
              <a:spLocks/>
            </p:cNvSpPr>
            <p:nvPr/>
          </p:nvSpPr>
          <p:spPr bwMode="gray">
            <a:xfrm>
              <a:off x="7211367" y="4254543"/>
              <a:ext cx="25920" cy="74006"/>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40">
                  <a:moveTo>
                    <a:pt x="14" y="0"/>
                  </a:moveTo>
                  <a:lnTo>
                    <a:pt x="14" y="0"/>
                  </a:lnTo>
                  <a:lnTo>
                    <a:pt x="12" y="0"/>
                  </a:lnTo>
                  <a:lnTo>
                    <a:pt x="10" y="0"/>
                  </a:lnTo>
                  <a:lnTo>
                    <a:pt x="10" y="2"/>
                  </a:lnTo>
                  <a:lnTo>
                    <a:pt x="8" y="2"/>
                  </a:lnTo>
                  <a:lnTo>
                    <a:pt x="6" y="4"/>
                  </a:lnTo>
                  <a:lnTo>
                    <a:pt x="6" y="4"/>
                  </a:lnTo>
                  <a:lnTo>
                    <a:pt x="4" y="6"/>
                  </a:lnTo>
                  <a:lnTo>
                    <a:pt x="2" y="4"/>
                  </a:lnTo>
                  <a:lnTo>
                    <a:pt x="0" y="4"/>
                  </a:lnTo>
                  <a:lnTo>
                    <a:pt x="0" y="6"/>
                  </a:lnTo>
                  <a:lnTo>
                    <a:pt x="0" y="8"/>
                  </a:lnTo>
                  <a:lnTo>
                    <a:pt x="0" y="8"/>
                  </a:lnTo>
                  <a:lnTo>
                    <a:pt x="0" y="40"/>
                  </a:lnTo>
                  <a:lnTo>
                    <a:pt x="8"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7" name="Freeform 522">
              <a:extLst>
                <a:ext uri="{FF2B5EF4-FFF2-40B4-BE49-F238E27FC236}">
                  <a16:creationId xmlns:a16="http://schemas.microsoft.com/office/drawing/2014/main" id="{A37F51A7-2BAF-4948-986F-C290C1AA0329}"/>
                </a:ext>
              </a:extLst>
            </p:cNvPr>
            <p:cNvSpPr>
              <a:spLocks/>
            </p:cNvSpPr>
            <p:nvPr/>
          </p:nvSpPr>
          <p:spPr bwMode="gray">
            <a:xfrm>
              <a:off x="7263206" y="4476561"/>
              <a:ext cx="88867" cy="74006"/>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0">
                  <a:moveTo>
                    <a:pt x="48" y="16"/>
                  </a:moveTo>
                  <a:lnTo>
                    <a:pt x="48" y="16"/>
                  </a:lnTo>
                  <a:lnTo>
                    <a:pt x="48" y="16"/>
                  </a:lnTo>
                  <a:lnTo>
                    <a:pt x="46" y="14"/>
                  </a:lnTo>
                  <a:lnTo>
                    <a:pt x="44" y="14"/>
                  </a:lnTo>
                  <a:lnTo>
                    <a:pt x="42" y="12"/>
                  </a:lnTo>
                  <a:lnTo>
                    <a:pt x="40" y="10"/>
                  </a:lnTo>
                  <a:lnTo>
                    <a:pt x="40" y="8"/>
                  </a:lnTo>
                  <a:lnTo>
                    <a:pt x="38" y="6"/>
                  </a:lnTo>
                  <a:lnTo>
                    <a:pt x="38" y="6"/>
                  </a:lnTo>
                  <a:lnTo>
                    <a:pt x="38" y="6"/>
                  </a:lnTo>
                  <a:lnTo>
                    <a:pt x="36" y="6"/>
                  </a:lnTo>
                  <a:lnTo>
                    <a:pt x="36" y="6"/>
                  </a:lnTo>
                  <a:lnTo>
                    <a:pt x="34" y="6"/>
                  </a:lnTo>
                  <a:lnTo>
                    <a:pt x="34" y="6"/>
                  </a:lnTo>
                  <a:lnTo>
                    <a:pt x="30" y="4"/>
                  </a:lnTo>
                  <a:lnTo>
                    <a:pt x="28" y="4"/>
                  </a:lnTo>
                  <a:lnTo>
                    <a:pt x="26" y="2"/>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8" y="16"/>
                  </a:lnTo>
                  <a:lnTo>
                    <a:pt x="10" y="18"/>
                  </a:lnTo>
                  <a:lnTo>
                    <a:pt x="14" y="20"/>
                  </a:lnTo>
                  <a:lnTo>
                    <a:pt x="18" y="24"/>
                  </a:lnTo>
                  <a:lnTo>
                    <a:pt x="24" y="30"/>
                  </a:lnTo>
                  <a:lnTo>
                    <a:pt x="22" y="30"/>
                  </a:lnTo>
                  <a:lnTo>
                    <a:pt x="22" y="32"/>
                  </a:lnTo>
                  <a:lnTo>
                    <a:pt x="22" y="34"/>
                  </a:lnTo>
                  <a:lnTo>
                    <a:pt x="24" y="36"/>
                  </a:lnTo>
                  <a:lnTo>
                    <a:pt x="24" y="36"/>
                  </a:lnTo>
                  <a:lnTo>
                    <a:pt x="24" y="36"/>
                  </a:lnTo>
                  <a:lnTo>
                    <a:pt x="26" y="36"/>
                  </a:lnTo>
                  <a:lnTo>
                    <a:pt x="26" y="34"/>
                  </a:lnTo>
                  <a:lnTo>
                    <a:pt x="26" y="34"/>
                  </a:lnTo>
                  <a:lnTo>
                    <a:pt x="26" y="34"/>
                  </a:lnTo>
                  <a:lnTo>
                    <a:pt x="28" y="34"/>
                  </a:lnTo>
                  <a:lnTo>
                    <a:pt x="28" y="34"/>
                  </a:lnTo>
                  <a:lnTo>
                    <a:pt x="28" y="36"/>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8" name="Freeform 523">
              <a:extLst>
                <a:ext uri="{FF2B5EF4-FFF2-40B4-BE49-F238E27FC236}">
                  <a16:creationId xmlns:a16="http://schemas.microsoft.com/office/drawing/2014/main" id="{8BB771B8-4E40-4FC6-96F0-0F577C137D71}"/>
                </a:ext>
              </a:extLst>
            </p:cNvPr>
            <p:cNvSpPr>
              <a:spLocks/>
            </p:cNvSpPr>
            <p:nvPr/>
          </p:nvSpPr>
          <p:spPr bwMode="gray">
            <a:xfrm>
              <a:off x="7326154" y="4509863"/>
              <a:ext cx="151815" cy="55504"/>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 h="30">
                  <a:moveTo>
                    <a:pt x="16" y="0"/>
                  </a:moveTo>
                  <a:lnTo>
                    <a:pt x="12" y="6"/>
                  </a:lnTo>
                  <a:lnTo>
                    <a:pt x="10" y="8"/>
                  </a:lnTo>
                  <a:lnTo>
                    <a:pt x="8" y="10"/>
                  </a:lnTo>
                  <a:lnTo>
                    <a:pt x="6" y="14"/>
                  </a:lnTo>
                  <a:lnTo>
                    <a:pt x="6" y="14"/>
                  </a:lnTo>
                  <a:lnTo>
                    <a:pt x="4" y="18"/>
                  </a:lnTo>
                  <a:lnTo>
                    <a:pt x="2" y="20"/>
                  </a:lnTo>
                  <a:lnTo>
                    <a:pt x="0" y="20"/>
                  </a:lnTo>
                  <a:lnTo>
                    <a:pt x="0" y="20"/>
                  </a:lnTo>
                  <a:lnTo>
                    <a:pt x="6" y="22"/>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2" y="22"/>
                  </a:lnTo>
                  <a:lnTo>
                    <a:pt x="44" y="24"/>
                  </a:lnTo>
                  <a:lnTo>
                    <a:pt x="46" y="26"/>
                  </a:lnTo>
                  <a:lnTo>
                    <a:pt x="50" y="30"/>
                  </a:lnTo>
                  <a:lnTo>
                    <a:pt x="50" y="28"/>
                  </a:lnTo>
                  <a:lnTo>
                    <a:pt x="54" y="28"/>
                  </a:lnTo>
                  <a:lnTo>
                    <a:pt x="56" y="28"/>
                  </a:lnTo>
                  <a:lnTo>
                    <a:pt x="56" y="26"/>
                  </a:lnTo>
                  <a:lnTo>
                    <a:pt x="56" y="26"/>
                  </a:lnTo>
                  <a:lnTo>
                    <a:pt x="56" y="26"/>
                  </a:lnTo>
                  <a:lnTo>
                    <a:pt x="56" y="26"/>
                  </a:lnTo>
                  <a:lnTo>
                    <a:pt x="54" y="24"/>
                  </a:lnTo>
                  <a:lnTo>
                    <a:pt x="54" y="24"/>
                  </a:lnTo>
                  <a:lnTo>
                    <a:pt x="52" y="22"/>
                  </a:lnTo>
                  <a:lnTo>
                    <a:pt x="52" y="22"/>
                  </a:lnTo>
                  <a:lnTo>
                    <a:pt x="54" y="20"/>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6" y="14"/>
                  </a:lnTo>
                  <a:lnTo>
                    <a:pt x="78" y="16"/>
                  </a:lnTo>
                  <a:lnTo>
                    <a:pt x="80" y="18"/>
                  </a:lnTo>
                  <a:lnTo>
                    <a:pt x="82" y="14"/>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8"/>
                  </a:lnTo>
                  <a:lnTo>
                    <a:pt x="32" y="6"/>
                  </a:lnTo>
                  <a:lnTo>
                    <a:pt x="30" y="6"/>
                  </a:lnTo>
                  <a:lnTo>
                    <a:pt x="26" y="4"/>
                  </a:lnTo>
                  <a:lnTo>
                    <a:pt x="1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69" name="Freeform 524">
              <a:extLst>
                <a:ext uri="{FF2B5EF4-FFF2-40B4-BE49-F238E27FC236}">
                  <a16:creationId xmlns:a16="http://schemas.microsoft.com/office/drawing/2014/main" id="{67FD706C-2F71-4D5C-9FB7-20579E6AB89F}"/>
                </a:ext>
              </a:extLst>
            </p:cNvPr>
            <p:cNvSpPr>
              <a:spLocks/>
            </p:cNvSpPr>
            <p:nvPr/>
          </p:nvSpPr>
          <p:spPr bwMode="gray">
            <a:xfrm>
              <a:off x="6544864" y="3910415"/>
              <a:ext cx="714639" cy="458837"/>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2" y="164"/>
                  </a:lnTo>
                  <a:lnTo>
                    <a:pt x="340" y="164"/>
                  </a:lnTo>
                  <a:lnTo>
                    <a:pt x="340" y="164"/>
                  </a:lnTo>
                  <a:lnTo>
                    <a:pt x="338" y="164"/>
                  </a:lnTo>
                  <a:lnTo>
                    <a:pt x="336" y="166"/>
                  </a:lnTo>
                  <a:lnTo>
                    <a:pt x="334" y="170"/>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4"/>
                  </a:lnTo>
                  <a:lnTo>
                    <a:pt x="360" y="192"/>
                  </a:lnTo>
                  <a:lnTo>
                    <a:pt x="360" y="190"/>
                  </a:lnTo>
                  <a:lnTo>
                    <a:pt x="362" y="190"/>
                  </a:lnTo>
                  <a:lnTo>
                    <a:pt x="364" y="192"/>
                  </a:lnTo>
                  <a:lnTo>
                    <a:pt x="366" y="190"/>
                  </a:lnTo>
                  <a:lnTo>
                    <a:pt x="366" y="190"/>
                  </a:lnTo>
                  <a:lnTo>
                    <a:pt x="368" y="188"/>
                  </a:lnTo>
                  <a:lnTo>
                    <a:pt x="370" y="188"/>
                  </a:lnTo>
                  <a:lnTo>
                    <a:pt x="372" y="188"/>
                  </a:lnTo>
                  <a:lnTo>
                    <a:pt x="374" y="186"/>
                  </a:lnTo>
                  <a:lnTo>
                    <a:pt x="374" y="18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0" name="Freeform 525">
              <a:extLst>
                <a:ext uri="{FF2B5EF4-FFF2-40B4-BE49-F238E27FC236}">
                  <a16:creationId xmlns:a16="http://schemas.microsoft.com/office/drawing/2014/main" id="{AB6FB2AE-0786-49DE-B334-A0ED2121FAEC}"/>
                </a:ext>
              </a:extLst>
            </p:cNvPr>
            <p:cNvSpPr>
              <a:spLocks/>
            </p:cNvSpPr>
            <p:nvPr/>
          </p:nvSpPr>
          <p:spPr bwMode="gray">
            <a:xfrm>
              <a:off x="7181745" y="4343350"/>
              <a:ext cx="151815" cy="85107"/>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46">
                  <a:moveTo>
                    <a:pt x="82" y="8"/>
                  </a:moveTo>
                  <a:lnTo>
                    <a:pt x="80" y="8"/>
                  </a:lnTo>
                  <a:lnTo>
                    <a:pt x="78" y="8"/>
                  </a:lnTo>
                  <a:lnTo>
                    <a:pt x="76" y="8"/>
                  </a:lnTo>
                  <a:lnTo>
                    <a:pt x="74" y="8"/>
                  </a:lnTo>
                  <a:lnTo>
                    <a:pt x="72" y="8"/>
                  </a:lnTo>
                  <a:lnTo>
                    <a:pt x="70" y="10"/>
                  </a:lnTo>
                  <a:lnTo>
                    <a:pt x="68" y="8"/>
                  </a:lnTo>
                  <a:lnTo>
                    <a:pt x="66" y="8"/>
                  </a:lnTo>
                  <a:lnTo>
                    <a:pt x="66" y="8"/>
                  </a:lnTo>
                  <a:lnTo>
                    <a:pt x="64" y="10"/>
                  </a:lnTo>
                  <a:lnTo>
                    <a:pt x="62" y="12"/>
                  </a:lnTo>
                  <a:lnTo>
                    <a:pt x="60" y="18"/>
                  </a:lnTo>
                  <a:lnTo>
                    <a:pt x="60" y="18"/>
                  </a:lnTo>
                  <a:lnTo>
                    <a:pt x="58" y="22"/>
                  </a:lnTo>
                  <a:lnTo>
                    <a:pt x="56" y="24"/>
                  </a:lnTo>
                  <a:lnTo>
                    <a:pt x="54" y="28"/>
                  </a:lnTo>
                  <a:lnTo>
                    <a:pt x="50" y="30"/>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2"/>
                  </a:lnTo>
                  <a:lnTo>
                    <a:pt x="32" y="44"/>
                  </a:lnTo>
                  <a:lnTo>
                    <a:pt x="30" y="44"/>
                  </a:lnTo>
                  <a:lnTo>
                    <a:pt x="30" y="42"/>
                  </a:lnTo>
                  <a:lnTo>
                    <a:pt x="30" y="42"/>
                  </a:lnTo>
                  <a:lnTo>
                    <a:pt x="30" y="38"/>
                  </a:lnTo>
                  <a:lnTo>
                    <a:pt x="30" y="36"/>
                  </a:lnTo>
                  <a:lnTo>
                    <a:pt x="30" y="36"/>
                  </a:lnTo>
                  <a:lnTo>
                    <a:pt x="30" y="34"/>
                  </a:lnTo>
                  <a:lnTo>
                    <a:pt x="28" y="32"/>
                  </a:lnTo>
                  <a:lnTo>
                    <a:pt x="26" y="32"/>
                  </a:lnTo>
                  <a:lnTo>
                    <a:pt x="24" y="30"/>
                  </a:lnTo>
                  <a:lnTo>
                    <a:pt x="22" y="30"/>
                  </a:lnTo>
                  <a:lnTo>
                    <a:pt x="20" y="30"/>
                  </a:lnTo>
                  <a:lnTo>
                    <a:pt x="18" y="30"/>
                  </a:lnTo>
                  <a:lnTo>
                    <a:pt x="16" y="32"/>
                  </a:lnTo>
                  <a:lnTo>
                    <a:pt x="16" y="32"/>
                  </a:lnTo>
                  <a:lnTo>
                    <a:pt x="14" y="32"/>
                  </a:lnTo>
                  <a:lnTo>
                    <a:pt x="12" y="30"/>
                  </a:lnTo>
                  <a:lnTo>
                    <a:pt x="12" y="28"/>
                  </a:lnTo>
                  <a:lnTo>
                    <a:pt x="10" y="28"/>
                  </a:lnTo>
                  <a:lnTo>
                    <a:pt x="6" y="24"/>
                  </a:lnTo>
                  <a:lnTo>
                    <a:pt x="2" y="24"/>
                  </a:lnTo>
                  <a:lnTo>
                    <a:pt x="0" y="24"/>
                  </a:lnTo>
                  <a:lnTo>
                    <a:pt x="2" y="22"/>
                  </a:lnTo>
                  <a:lnTo>
                    <a:pt x="2" y="22"/>
                  </a:lnTo>
                  <a:lnTo>
                    <a:pt x="2" y="22"/>
                  </a:lnTo>
                  <a:lnTo>
                    <a:pt x="2" y="22"/>
                  </a:lnTo>
                  <a:lnTo>
                    <a:pt x="6" y="22"/>
                  </a:lnTo>
                  <a:lnTo>
                    <a:pt x="8" y="20"/>
                  </a:lnTo>
                  <a:lnTo>
                    <a:pt x="10" y="18"/>
                  </a:lnTo>
                  <a:lnTo>
                    <a:pt x="10" y="18"/>
                  </a:lnTo>
                  <a:lnTo>
                    <a:pt x="12" y="14"/>
                  </a:lnTo>
                  <a:lnTo>
                    <a:pt x="14" y="12"/>
                  </a:lnTo>
                  <a:lnTo>
                    <a:pt x="16" y="12"/>
                  </a:lnTo>
                  <a:lnTo>
                    <a:pt x="16" y="12"/>
                  </a:lnTo>
                  <a:lnTo>
                    <a:pt x="20" y="10"/>
                  </a:lnTo>
                  <a:lnTo>
                    <a:pt x="24" y="8"/>
                  </a:lnTo>
                  <a:lnTo>
                    <a:pt x="26" y="4"/>
                  </a:lnTo>
                  <a:lnTo>
                    <a:pt x="28" y="2"/>
                  </a:lnTo>
                  <a:lnTo>
                    <a:pt x="28" y="2"/>
                  </a:lnTo>
                  <a:lnTo>
                    <a:pt x="30" y="0"/>
                  </a:lnTo>
                  <a:lnTo>
                    <a:pt x="32" y="0"/>
                  </a:lnTo>
                  <a:lnTo>
                    <a:pt x="34" y="0"/>
                  </a:lnTo>
                  <a:lnTo>
                    <a:pt x="34" y="0"/>
                  </a:lnTo>
                  <a:lnTo>
                    <a:pt x="36" y="0"/>
                  </a:lnTo>
                  <a:lnTo>
                    <a:pt x="40" y="0"/>
                  </a:lnTo>
                  <a:lnTo>
                    <a:pt x="42"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6"/>
                  </a:lnTo>
                  <a:lnTo>
                    <a:pt x="82"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1" name="Freeform 526">
              <a:extLst>
                <a:ext uri="{FF2B5EF4-FFF2-40B4-BE49-F238E27FC236}">
                  <a16:creationId xmlns:a16="http://schemas.microsoft.com/office/drawing/2014/main" id="{C06B760D-7D09-4237-82D4-1C55D5B377B3}"/>
                </a:ext>
              </a:extLst>
            </p:cNvPr>
            <p:cNvSpPr>
              <a:spLocks/>
            </p:cNvSpPr>
            <p:nvPr/>
          </p:nvSpPr>
          <p:spPr bwMode="gray">
            <a:xfrm>
              <a:off x="7159528" y="4387754"/>
              <a:ext cx="81461" cy="4440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0" y="8"/>
                  </a:lnTo>
                  <a:lnTo>
                    <a:pt x="32" y="6"/>
                  </a:lnTo>
                  <a:lnTo>
                    <a:pt x="34" y="6"/>
                  </a:lnTo>
                  <a:lnTo>
                    <a:pt x="38" y="6"/>
                  </a:lnTo>
                  <a:lnTo>
                    <a:pt x="38" y="6"/>
                  </a:lnTo>
                  <a:lnTo>
                    <a:pt x="40" y="8"/>
                  </a:lnTo>
                  <a:lnTo>
                    <a:pt x="42" y="10"/>
                  </a:lnTo>
                  <a:lnTo>
                    <a:pt x="44" y="12"/>
                  </a:lnTo>
                  <a:lnTo>
                    <a:pt x="44" y="14"/>
                  </a:lnTo>
                  <a:lnTo>
                    <a:pt x="44" y="16"/>
                  </a:lnTo>
                  <a:lnTo>
                    <a:pt x="44" y="18"/>
                  </a:lnTo>
                  <a:lnTo>
                    <a:pt x="44" y="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2" name="Freeform 527">
              <a:extLst>
                <a:ext uri="{FF2B5EF4-FFF2-40B4-BE49-F238E27FC236}">
                  <a16:creationId xmlns:a16="http://schemas.microsoft.com/office/drawing/2014/main" id="{4DC21B67-F198-43BE-A8C6-D8E401500DEE}"/>
                </a:ext>
              </a:extLst>
            </p:cNvPr>
            <p:cNvSpPr>
              <a:spLocks/>
            </p:cNvSpPr>
            <p:nvPr/>
          </p:nvSpPr>
          <p:spPr bwMode="gray">
            <a:xfrm>
              <a:off x="7622377" y="4254543"/>
              <a:ext cx="70353" cy="51804"/>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4" y="28"/>
                  </a:lnTo>
                  <a:lnTo>
                    <a:pt x="6" y="28"/>
                  </a:lnTo>
                  <a:lnTo>
                    <a:pt x="8" y="28"/>
                  </a:lnTo>
                  <a:lnTo>
                    <a:pt x="12" y="26"/>
                  </a:lnTo>
                  <a:lnTo>
                    <a:pt x="14" y="24"/>
                  </a:lnTo>
                  <a:lnTo>
                    <a:pt x="16" y="24"/>
                  </a:lnTo>
                  <a:lnTo>
                    <a:pt x="18" y="22"/>
                  </a:lnTo>
                  <a:lnTo>
                    <a:pt x="20" y="22"/>
                  </a:lnTo>
                  <a:lnTo>
                    <a:pt x="22" y="24"/>
                  </a:lnTo>
                  <a:lnTo>
                    <a:pt x="22" y="24"/>
                  </a:lnTo>
                  <a:lnTo>
                    <a:pt x="32" y="22"/>
                  </a:lnTo>
                  <a:lnTo>
                    <a:pt x="38" y="20"/>
                  </a:lnTo>
                  <a:lnTo>
                    <a:pt x="38" y="12"/>
                  </a:lnTo>
                  <a:lnTo>
                    <a:pt x="32" y="10"/>
                  </a:lnTo>
                  <a:lnTo>
                    <a:pt x="24" y="8"/>
                  </a:lnTo>
                  <a:lnTo>
                    <a:pt x="30" y="6"/>
                  </a:lnTo>
                  <a:lnTo>
                    <a:pt x="20" y="6"/>
                  </a:lnTo>
                  <a:lnTo>
                    <a:pt x="14" y="2"/>
                  </a:lnTo>
                  <a:lnTo>
                    <a:pt x="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3" name="Freeform 528">
              <a:extLst>
                <a:ext uri="{FF2B5EF4-FFF2-40B4-BE49-F238E27FC236}">
                  <a16:creationId xmlns:a16="http://schemas.microsoft.com/office/drawing/2014/main" id="{3CC9FFCC-E02C-4754-8386-45C80230139A}"/>
                </a:ext>
              </a:extLst>
            </p:cNvPr>
            <p:cNvSpPr>
              <a:spLocks/>
            </p:cNvSpPr>
            <p:nvPr/>
          </p:nvSpPr>
          <p:spPr bwMode="gray">
            <a:xfrm>
              <a:off x="7552024" y="4243442"/>
              <a:ext cx="81461" cy="66605"/>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36">
                  <a:moveTo>
                    <a:pt x="12" y="2"/>
                  </a:moveTo>
                  <a:lnTo>
                    <a:pt x="8" y="6"/>
                  </a:lnTo>
                  <a:lnTo>
                    <a:pt x="12" y="8"/>
                  </a:lnTo>
                  <a:lnTo>
                    <a:pt x="14" y="8"/>
                  </a:lnTo>
                  <a:lnTo>
                    <a:pt x="16" y="8"/>
                  </a:lnTo>
                  <a:lnTo>
                    <a:pt x="18" y="8"/>
                  </a:lnTo>
                  <a:lnTo>
                    <a:pt x="22" y="10"/>
                  </a:lnTo>
                  <a:lnTo>
                    <a:pt x="24" y="10"/>
                  </a:lnTo>
                  <a:lnTo>
                    <a:pt x="26" y="14"/>
                  </a:lnTo>
                  <a:lnTo>
                    <a:pt x="26" y="14"/>
                  </a:lnTo>
                  <a:lnTo>
                    <a:pt x="26" y="16"/>
                  </a:lnTo>
                  <a:lnTo>
                    <a:pt x="26" y="18"/>
                  </a:lnTo>
                  <a:lnTo>
                    <a:pt x="26" y="20"/>
                  </a:lnTo>
                  <a:lnTo>
                    <a:pt x="24" y="22"/>
                  </a:lnTo>
                  <a:lnTo>
                    <a:pt x="20" y="22"/>
                  </a:lnTo>
                  <a:lnTo>
                    <a:pt x="10" y="18"/>
                  </a:lnTo>
                  <a:lnTo>
                    <a:pt x="4" y="18"/>
                  </a:lnTo>
                  <a:lnTo>
                    <a:pt x="0" y="22"/>
                  </a:lnTo>
                  <a:lnTo>
                    <a:pt x="6" y="26"/>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4" name="Freeform 529">
              <a:extLst>
                <a:ext uri="{FF2B5EF4-FFF2-40B4-BE49-F238E27FC236}">
                  <a16:creationId xmlns:a16="http://schemas.microsoft.com/office/drawing/2014/main" id="{D61A3D80-5223-4787-96BB-4C2D913E745C}"/>
                </a:ext>
              </a:extLst>
            </p:cNvPr>
            <p:cNvSpPr>
              <a:spLocks/>
            </p:cNvSpPr>
            <p:nvPr/>
          </p:nvSpPr>
          <p:spPr bwMode="gray">
            <a:xfrm>
              <a:off x="7300234" y="4158335"/>
              <a:ext cx="259195" cy="99908"/>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54">
                  <a:moveTo>
                    <a:pt x="18" y="2"/>
                  </a:moveTo>
                  <a:lnTo>
                    <a:pt x="16" y="2"/>
                  </a:lnTo>
                  <a:lnTo>
                    <a:pt x="14" y="4"/>
                  </a:lnTo>
                  <a:lnTo>
                    <a:pt x="10" y="6"/>
                  </a:lnTo>
                  <a:lnTo>
                    <a:pt x="6" y="8"/>
                  </a:lnTo>
                  <a:lnTo>
                    <a:pt x="2" y="10"/>
                  </a:lnTo>
                  <a:lnTo>
                    <a:pt x="0" y="14"/>
                  </a:lnTo>
                  <a:lnTo>
                    <a:pt x="0" y="18"/>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5" name="Freeform 530">
              <a:extLst>
                <a:ext uri="{FF2B5EF4-FFF2-40B4-BE49-F238E27FC236}">
                  <a16:creationId xmlns:a16="http://schemas.microsoft.com/office/drawing/2014/main" id="{ADDEED34-A915-4E74-98AA-8F562982FA02}"/>
                </a:ext>
              </a:extLst>
            </p:cNvPr>
            <p:cNvSpPr>
              <a:spLocks/>
            </p:cNvSpPr>
            <p:nvPr/>
          </p:nvSpPr>
          <p:spPr bwMode="gray">
            <a:xfrm>
              <a:off x="7737164" y="1645832"/>
              <a:ext cx="814614" cy="1217398"/>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2" y="142"/>
                  </a:lnTo>
                  <a:lnTo>
                    <a:pt x="50" y="144"/>
                  </a:lnTo>
                  <a:lnTo>
                    <a:pt x="48" y="146"/>
                  </a:lnTo>
                  <a:lnTo>
                    <a:pt x="48" y="150"/>
                  </a:lnTo>
                  <a:lnTo>
                    <a:pt x="50" y="154"/>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4" y="274"/>
                  </a:lnTo>
                  <a:lnTo>
                    <a:pt x="42" y="274"/>
                  </a:lnTo>
                  <a:lnTo>
                    <a:pt x="38" y="272"/>
                  </a:lnTo>
                  <a:lnTo>
                    <a:pt x="36" y="270"/>
                  </a:lnTo>
                  <a:lnTo>
                    <a:pt x="32" y="268"/>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08" y="302"/>
                  </a:lnTo>
                  <a:lnTo>
                    <a:pt x="110" y="302"/>
                  </a:lnTo>
                  <a:lnTo>
                    <a:pt x="112" y="304"/>
                  </a:lnTo>
                  <a:lnTo>
                    <a:pt x="114" y="306"/>
                  </a:lnTo>
                  <a:lnTo>
                    <a:pt x="116" y="310"/>
                  </a:lnTo>
                  <a:lnTo>
                    <a:pt x="118" y="314"/>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4" y="410"/>
                  </a:lnTo>
                  <a:lnTo>
                    <a:pt x="142" y="410"/>
                  </a:lnTo>
                  <a:lnTo>
                    <a:pt x="140"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8" y="464"/>
                  </a:lnTo>
                  <a:lnTo>
                    <a:pt x="174" y="464"/>
                  </a:lnTo>
                  <a:lnTo>
                    <a:pt x="170" y="462"/>
                  </a:lnTo>
                  <a:lnTo>
                    <a:pt x="166" y="458"/>
                  </a:lnTo>
                  <a:lnTo>
                    <a:pt x="162" y="456"/>
                  </a:lnTo>
                  <a:lnTo>
                    <a:pt x="156" y="454"/>
                  </a:lnTo>
                  <a:lnTo>
                    <a:pt x="152" y="454"/>
                  </a:lnTo>
                  <a:lnTo>
                    <a:pt x="148" y="454"/>
                  </a:lnTo>
                  <a:lnTo>
                    <a:pt x="148" y="456"/>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58"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2"/>
                  </a:lnTo>
                  <a:lnTo>
                    <a:pt x="334" y="472"/>
                  </a:lnTo>
                  <a:lnTo>
                    <a:pt x="334" y="470"/>
                  </a:lnTo>
                  <a:lnTo>
                    <a:pt x="334" y="468"/>
                  </a:lnTo>
                  <a:lnTo>
                    <a:pt x="334" y="466"/>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4"/>
                  </a:lnTo>
                  <a:lnTo>
                    <a:pt x="394" y="432"/>
                  </a:lnTo>
                  <a:lnTo>
                    <a:pt x="392" y="428"/>
                  </a:lnTo>
                  <a:lnTo>
                    <a:pt x="390" y="426"/>
                  </a:lnTo>
                  <a:lnTo>
                    <a:pt x="386" y="422"/>
                  </a:lnTo>
                  <a:lnTo>
                    <a:pt x="384" y="420"/>
                  </a:lnTo>
                  <a:lnTo>
                    <a:pt x="382" y="418"/>
                  </a:lnTo>
                  <a:lnTo>
                    <a:pt x="380" y="414"/>
                  </a:lnTo>
                  <a:lnTo>
                    <a:pt x="380" y="412"/>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6" y="382"/>
                  </a:lnTo>
                  <a:lnTo>
                    <a:pt x="398" y="380"/>
                  </a:lnTo>
                  <a:lnTo>
                    <a:pt x="400" y="378"/>
                  </a:lnTo>
                  <a:lnTo>
                    <a:pt x="402" y="376"/>
                  </a:lnTo>
                  <a:lnTo>
                    <a:pt x="402" y="374"/>
                  </a:lnTo>
                  <a:lnTo>
                    <a:pt x="402" y="370"/>
                  </a:lnTo>
                  <a:lnTo>
                    <a:pt x="410" y="364"/>
                  </a:lnTo>
                  <a:lnTo>
                    <a:pt x="420" y="350"/>
                  </a:lnTo>
                  <a:lnTo>
                    <a:pt x="426" y="34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08" y="84"/>
                  </a:lnTo>
                  <a:lnTo>
                    <a:pt x="410" y="86"/>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8" y="28"/>
                  </a:lnTo>
                  <a:lnTo>
                    <a:pt x="340" y="28"/>
                  </a:lnTo>
                  <a:lnTo>
                    <a:pt x="340" y="18"/>
                  </a:lnTo>
                  <a:lnTo>
                    <a:pt x="340" y="18"/>
                  </a:lnTo>
                  <a:lnTo>
                    <a:pt x="338" y="18"/>
                  </a:lnTo>
                  <a:lnTo>
                    <a:pt x="334" y="18"/>
                  </a:lnTo>
                  <a:lnTo>
                    <a:pt x="330" y="20"/>
                  </a:lnTo>
                  <a:lnTo>
                    <a:pt x="328" y="22"/>
                  </a:lnTo>
                  <a:lnTo>
                    <a:pt x="324" y="24"/>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6" name="Freeform 531">
              <a:extLst>
                <a:ext uri="{FF2B5EF4-FFF2-40B4-BE49-F238E27FC236}">
                  <a16:creationId xmlns:a16="http://schemas.microsoft.com/office/drawing/2014/main" id="{6DCF9BDB-FA00-45A2-9CAC-CE838B7C5D6A}"/>
                </a:ext>
              </a:extLst>
            </p:cNvPr>
            <p:cNvSpPr>
              <a:spLocks/>
            </p:cNvSpPr>
            <p:nvPr/>
          </p:nvSpPr>
          <p:spPr bwMode="gray">
            <a:xfrm>
              <a:off x="8466614" y="2104669"/>
              <a:ext cx="70353" cy="85107"/>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 h="46">
                  <a:moveTo>
                    <a:pt x="10" y="0"/>
                  </a:moveTo>
                  <a:lnTo>
                    <a:pt x="8" y="0"/>
                  </a:lnTo>
                  <a:lnTo>
                    <a:pt x="8" y="0"/>
                  </a:lnTo>
                  <a:lnTo>
                    <a:pt x="6" y="2"/>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8"/>
                  </a:lnTo>
                  <a:lnTo>
                    <a:pt x="32" y="26"/>
                  </a:lnTo>
                  <a:lnTo>
                    <a:pt x="30" y="24"/>
                  </a:lnTo>
                  <a:lnTo>
                    <a:pt x="28" y="24"/>
                  </a:lnTo>
                  <a:lnTo>
                    <a:pt x="26" y="24"/>
                  </a:lnTo>
                  <a:lnTo>
                    <a:pt x="24" y="24"/>
                  </a:lnTo>
                  <a:lnTo>
                    <a:pt x="20" y="22"/>
                  </a:lnTo>
                  <a:lnTo>
                    <a:pt x="18" y="20"/>
                  </a:lnTo>
                  <a:lnTo>
                    <a:pt x="16" y="18"/>
                  </a:lnTo>
                  <a:lnTo>
                    <a:pt x="14" y="16"/>
                  </a:lnTo>
                  <a:lnTo>
                    <a:pt x="14" y="16"/>
                  </a:lnTo>
                  <a:lnTo>
                    <a:pt x="16" y="14"/>
                  </a:lnTo>
                  <a:lnTo>
                    <a:pt x="28" y="14"/>
                  </a:lnTo>
                  <a:lnTo>
                    <a:pt x="28" y="4"/>
                  </a:lnTo>
                  <a:lnTo>
                    <a:pt x="26" y="6"/>
                  </a:lnTo>
                  <a:lnTo>
                    <a:pt x="24" y="6"/>
                  </a:lnTo>
                  <a:lnTo>
                    <a:pt x="20" y="6"/>
                  </a:lnTo>
                  <a:lnTo>
                    <a:pt x="16" y="4"/>
                  </a:lnTo>
                  <a:lnTo>
                    <a:pt x="12" y="4"/>
                  </a:lnTo>
                  <a:lnTo>
                    <a:pt x="1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7" name="Freeform 532">
              <a:extLst>
                <a:ext uri="{FF2B5EF4-FFF2-40B4-BE49-F238E27FC236}">
                  <a16:creationId xmlns:a16="http://schemas.microsoft.com/office/drawing/2014/main" id="{CE12AA66-50CA-43E3-A896-9AD1BFFB1C98}"/>
                </a:ext>
              </a:extLst>
            </p:cNvPr>
            <p:cNvSpPr>
              <a:spLocks/>
            </p:cNvSpPr>
            <p:nvPr/>
          </p:nvSpPr>
          <p:spPr bwMode="gray">
            <a:xfrm>
              <a:off x="7385398" y="2186075"/>
              <a:ext cx="514688" cy="592048"/>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8" h="320">
                  <a:moveTo>
                    <a:pt x="80" y="124"/>
                  </a:moveTo>
                  <a:lnTo>
                    <a:pt x="92" y="126"/>
                  </a:lnTo>
                  <a:lnTo>
                    <a:pt x="92" y="124"/>
                  </a:lnTo>
                  <a:lnTo>
                    <a:pt x="92" y="124"/>
                  </a:lnTo>
                  <a:lnTo>
                    <a:pt x="92" y="122"/>
                  </a:lnTo>
                  <a:lnTo>
                    <a:pt x="94" y="122"/>
                  </a:lnTo>
                  <a:lnTo>
                    <a:pt x="94" y="122"/>
                  </a:lnTo>
                  <a:lnTo>
                    <a:pt x="98" y="124"/>
                  </a:lnTo>
                  <a:lnTo>
                    <a:pt x="98" y="124"/>
                  </a:lnTo>
                  <a:lnTo>
                    <a:pt x="102" y="126"/>
                  </a:lnTo>
                  <a:lnTo>
                    <a:pt x="106" y="128"/>
                  </a:lnTo>
                  <a:lnTo>
                    <a:pt x="110" y="128"/>
                  </a:lnTo>
                  <a:lnTo>
                    <a:pt x="116" y="130"/>
                  </a:lnTo>
                  <a:lnTo>
                    <a:pt x="134" y="138"/>
                  </a:lnTo>
                  <a:lnTo>
                    <a:pt x="136" y="140"/>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2" y="310"/>
                  </a:lnTo>
                  <a:lnTo>
                    <a:pt x="220" y="306"/>
                  </a:lnTo>
                  <a:lnTo>
                    <a:pt x="218" y="302"/>
                  </a:lnTo>
                  <a:lnTo>
                    <a:pt x="216" y="298"/>
                  </a:lnTo>
                  <a:lnTo>
                    <a:pt x="212" y="294"/>
                  </a:lnTo>
                  <a:lnTo>
                    <a:pt x="210" y="290"/>
                  </a:lnTo>
                  <a:lnTo>
                    <a:pt x="206" y="290"/>
                  </a:lnTo>
                  <a:lnTo>
                    <a:pt x="206" y="288"/>
                  </a:lnTo>
                  <a:lnTo>
                    <a:pt x="206" y="288"/>
                  </a:lnTo>
                  <a:lnTo>
                    <a:pt x="204" y="286"/>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4" y="258"/>
                  </a:lnTo>
                  <a:lnTo>
                    <a:pt x="222" y="258"/>
                  </a:lnTo>
                  <a:lnTo>
                    <a:pt x="220" y="256"/>
                  </a:lnTo>
                  <a:lnTo>
                    <a:pt x="218" y="252"/>
                  </a:lnTo>
                  <a:lnTo>
                    <a:pt x="218" y="250"/>
                  </a:lnTo>
                  <a:lnTo>
                    <a:pt x="218" y="250"/>
                  </a:lnTo>
                  <a:lnTo>
                    <a:pt x="216" y="250"/>
                  </a:lnTo>
                  <a:lnTo>
                    <a:pt x="214" y="248"/>
                  </a:lnTo>
                  <a:lnTo>
                    <a:pt x="212" y="246"/>
                  </a:lnTo>
                  <a:lnTo>
                    <a:pt x="210" y="242"/>
                  </a:lnTo>
                  <a:lnTo>
                    <a:pt x="208" y="238"/>
                  </a:lnTo>
                  <a:lnTo>
                    <a:pt x="208" y="230"/>
                  </a:lnTo>
                  <a:lnTo>
                    <a:pt x="208" y="230"/>
                  </a:lnTo>
                  <a:lnTo>
                    <a:pt x="206" y="226"/>
                  </a:lnTo>
                  <a:lnTo>
                    <a:pt x="206" y="224"/>
                  </a:lnTo>
                  <a:lnTo>
                    <a:pt x="206" y="220"/>
                  </a:lnTo>
                  <a:lnTo>
                    <a:pt x="206" y="216"/>
                  </a:lnTo>
                  <a:lnTo>
                    <a:pt x="208" y="212"/>
                  </a:lnTo>
                  <a:lnTo>
                    <a:pt x="210" y="208"/>
                  </a:lnTo>
                  <a:lnTo>
                    <a:pt x="212" y="208"/>
                  </a:lnTo>
                  <a:lnTo>
                    <a:pt x="214"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6"/>
                  </a:lnTo>
                  <a:lnTo>
                    <a:pt x="232" y="248"/>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4" y="220"/>
                  </a:lnTo>
                  <a:lnTo>
                    <a:pt x="272" y="220"/>
                  </a:lnTo>
                  <a:lnTo>
                    <a:pt x="270" y="220"/>
                  </a:lnTo>
                  <a:lnTo>
                    <a:pt x="268" y="218"/>
                  </a:lnTo>
                  <a:lnTo>
                    <a:pt x="266" y="218"/>
                  </a:lnTo>
                  <a:lnTo>
                    <a:pt x="266" y="214"/>
                  </a:lnTo>
                  <a:lnTo>
                    <a:pt x="276" y="212"/>
                  </a:lnTo>
                  <a:lnTo>
                    <a:pt x="276" y="212"/>
                  </a:lnTo>
                  <a:lnTo>
                    <a:pt x="276" y="210"/>
                  </a:lnTo>
                  <a:lnTo>
                    <a:pt x="276" y="208"/>
                  </a:lnTo>
                  <a:lnTo>
                    <a:pt x="274" y="206"/>
                  </a:lnTo>
                  <a:lnTo>
                    <a:pt x="272" y="204"/>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6" y="166"/>
                  </a:lnTo>
                  <a:lnTo>
                    <a:pt x="214" y="166"/>
                  </a:lnTo>
                  <a:lnTo>
                    <a:pt x="212" y="168"/>
                  </a:lnTo>
                  <a:lnTo>
                    <a:pt x="210" y="168"/>
                  </a:lnTo>
                  <a:lnTo>
                    <a:pt x="208" y="168"/>
                  </a:lnTo>
                  <a:lnTo>
                    <a:pt x="206" y="168"/>
                  </a:lnTo>
                  <a:lnTo>
                    <a:pt x="206" y="166"/>
                  </a:lnTo>
                  <a:lnTo>
                    <a:pt x="206" y="162"/>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6"/>
                  </a:lnTo>
                  <a:lnTo>
                    <a:pt x="218" y="132"/>
                  </a:lnTo>
                  <a:lnTo>
                    <a:pt x="216" y="130"/>
                  </a:lnTo>
                  <a:lnTo>
                    <a:pt x="218" y="126"/>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6" y="96"/>
                  </a:lnTo>
                  <a:lnTo>
                    <a:pt x="194" y="94"/>
                  </a:lnTo>
                  <a:lnTo>
                    <a:pt x="192" y="92"/>
                  </a:lnTo>
                  <a:lnTo>
                    <a:pt x="190" y="92"/>
                  </a:lnTo>
                  <a:lnTo>
                    <a:pt x="186" y="94"/>
                  </a:lnTo>
                  <a:lnTo>
                    <a:pt x="186" y="94"/>
                  </a:lnTo>
                  <a:lnTo>
                    <a:pt x="184" y="94"/>
                  </a:lnTo>
                  <a:lnTo>
                    <a:pt x="182" y="96"/>
                  </a:lnTo>
                  <a:lnTo>
                    <a:pt x="180" y="96"/>
                  </a:lnTo>
                  <a:lnTo>
                    <a:pt x="178" y="96"/>
                  </a:lnTo>
                  <a:lnTo>
                    <a:pt x="176" y="96"/>
                  </a:lnTo>
                  <a:lnTo>
                    <a:pt x="176" y="94"/>
                  </a:lnTo>
                  <a:lnTo>
                    <a:pt x="178" y="90"/>
                  </a:lnTo>
                  <a:lnTo>
                    <a:pt x="178" y="90"/>
                  </a:lnTo>
                  <a:lnTo>
                    <a:pt x="178" y="88"/>
                  </a:lnTo>
                  <a:lnTo>
                    <a:pt x="180" y="86"/>
                  </a:lnTo>
                  <a:lnTo>
                    <a:pt x="180" y="84"/>
                  </a:lnTo>
                  <a:lnTo>
                    <a:pt x="180" y="82"/>
                  </a:lnTo>
                  <a:lnTo>
                    <a:pt x="178" y="78"/>
                  </a:lnTo>
                  <a:lnTo>
                    <a:pt x="176" y="78"/>
                  </a:lnTo>
                  <a:lnTo>
                    <a:pt x="172" y="76"/>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6" y="112"/>
                  </a:lnTo>
                  <a:lnTo>
                    <a:pt x="28" y="110"/>
                  </a:lnTo>
                  <a:lnTo>
                    <a:pt x="30" y="108"/>
                  </a:lnTo>
                  <a:lnTo>
                    <a:pt x="32" y="108"/>
                  </a:lnTo>
                  <a:lnTo>
                    <a:pt x="36" y="110"/>
                  </a:lnTo>
                  <a:lnTo>
                    <a:pt x="40" y="112"/>
                  </a:lnTo>
                  <a:lnTo>
                    <a:pt x="48" y="118"/>
                  </a:lnTo>
                  <a:lnTo>
                    <a:pt x="62" y="122"/>
                  </a:lnTo>
                  <a:lnTo>
                    <a:pt x="80" y="12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8" name="Freeform 533">
              <a:extLst>
                <a:ext uri="{FF2B5EF4-FFF2-40B4-BE49-F238E27FC236}">
                  <a16:creationId xmlns:a16="http://schemas.microsoft.com/office/drawing/2014/main" id="{89415621-D932-48F8-B931-F3F02ACBC0C2}"/>
                </a:ext>
              </a:extLst>
            </p:cNvPr>
            <p:cNvSpPr>
              <a:spLocks/>
            </p:cNvSpPr>
            <p:nvPr/>
          </p:nvSpPr>
          <p:spPr bwMode="gray">
            <a:xfrm>
              <a:off x="7266909" y="2626411"/>
              <a:ext cx="148112" cy="107309"/>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79" name="Freeform 534">
              <a:extLst>
                <a:ext uri="{FF2B5EF4-FFF2-40B4-BE49-F238E27FC236}">
                  <a16:creationId xmlns:a16="http://schemas.microsoft.com/office/drawing/2014/main" id="{081D9E0E-79CA-44F7-83E4-A6D732EF0099}"/>
                </a:ext>
              </a:extLst>
            </p:cNvPr>
            <p:cNvSpPr>
              <a:spLocks/>
            </p:cNvSpPr>
            <p:nvPr/>
          </p:nvSpPr>
          <p:spPr bwMode="gray">
            <a:xfrm>
              <a:off x="6892927" y="2026963"/>
              <a:ext cx="155517" cy="225718"/>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6" y="36"/>
                  </a:lnTo>
                  <a:lnTo>
                    <a:pt x="78" y="32"/>
                  </a:lnTo>
                  <a:lnTo>
                    <a:pt x="78" y="30"/>
                  </a:lnTo>
                  <a:lnTo>
                    <a:pt x="80" y="24"/>
                  </a:lnTo>
                  <a:lnTo>
                    <a:pt x="80" y="20"/>
                  </a:lnTo>
                  <a:lnTo>
                    <a:pt x="78" y="16"/>
                  </a:lnTo>
                  <a:lnTo>
                    <a:pt x="76" y="12"/>
                  </a:lnTo>
                  <a:lnTo>
                    <a:pt x="72" y="10"/>
                  </a:lnTo>
                  <a:lnTo>
                    <a:pt x="68" y="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0" name="Freeform 535">
              <a:extLst>
                <a:ext uri="{FF2B5EF4-FFF2-40B4-BE49-F238E27FC236}">
                  <a16:creationId xmlns:a16="http://schemas.microsoft.com/office/drawing/2014/main" id="{3A382F46-BD04-4E7E-AF16-BDE0EA6951F7}"/>
                </a:ext>
              </a:extLst>
            </p:cNvPr>
            <p:cNvSpPr>
              <a:spLocks/>
            </p:cNvSpPr>
            <p:nvPr/>
          </p:nvSpPr>
          <p:spPr bwMode="gray">
            <a:xfrm>
              <a:off x="7159528" y="2049164"/>
              <a:ext cx="125895" cy="196116"/>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106">
                  <a:moveTo>
                    <a:pt x="34" y="0"/>
                  </a:moveTo>
                  <a:lnTo>
                    <a:pt x="32" y="0"/>
                  </a:lnTo>
                  <a:lnTo>
                    <a:pt x="30" y="0"/>
                  </a:lnTo>
                  <a:lnTo>
                    <a:pt x="26" y="0"/>
                  </a:lnTo>
                  <a:lnTo>
                    <a:pt x="22" y="2"/>
                  </a:lnTo>
                  <a:lnTo>
                    <a:pt x="20" y="4"/>
                  </a:lnTo>
                  <a:lnTo>
                    <a:pt x="20" y="4"/>
                  </a:lnTo>
                  <a:lnTo>
                    <a:pt x="20" y="4"/>
                  </a:lnTo>
                  <a:lnTo>
                    <a:pt x="20" y="2"/>
                  </a:lnTo>
                  <a:lnTo>
                    <a:pt x="18" y="2"/>
                  </a:lnTo>
                  <a:lnTo>
                    <a:pt x="18" y="2"/>
                  </a:lnTo>
                  <a:lnTo>
                    <a:pt x="16" y="2"/>
                  </a:lnTo>
                  <a:lnTo>
                    <a:pt x="14" y="4"/>
                  </a:lnTo>
                  <a:lnTo>
                    <a:pt x="12" y="8"/>
                  </a:lnTo>
                  <a:lnTo>
                    <a:pt x="8" y="16"/>
                  </a:lnTo>
                  <a:lnTo>
                    <a:pt x="8" y="16"/>
                  </a:lnTo>
                  <a:lnTo>
                    <a:pt x="6" y="20"/>
                  </a:lnTo>
                  <a:lnTo>
                    <a:pt x="4" y="22"/>
                  </a:lnTo>
                  <a:lnTo>
                    <a:pt x="2" y="26"/>
                  </a:lnTo>
                  <a:lnTo>
                    <a:pt x="0" y="30"/>
                  </a:lnTo>
                  <a:lnTo>
                    <a:pt x="0" y="30"/>
                  </a:lnTo>
                  <a:lnTo>
                    <a:pt x="2" y="32"/>
                  </a:lnTo>
                  <a:lnTo>
                    <a:pt x="4" y="36"/>
                  </a:lnTo>
                  <a:lnTo>
                    <a:pt x="4" y="38"/>
                  </a:lnTo>
                  <a:lnTo>
                    <a:pt x="4" y="42"/>
                  </a:lnTo>
                  <a:lnTo>
                    <a:pt x="2" y="46"/>
                  </a:lnTo>
                  <a:lnTo>
                    <a:pt x="2" y="48"/>
                  </a:lnTo>
                  <a:lnTo>
                    <a:pt x="2" y="48"/>
                  </a:lnTo>
                  <a:lnTo>
                    <a:pt x="2" y="50"/>
                  </a:lnTo>
                  <a:lnTo>
                    <a:pt x="2" y="54"/>
                  </a:lnTo>
                  <a:lnTo>
                    <a:pt x="2" y="60"/>
                  </a:lnTo>
                  <a:lnTo>
                    <a:pt x="4" y="66"/>
                  </a:lnTo>
                  <a:lnTo>
                    <a:pt x="6" y="74"/>
                  </a:lnTo>
                  <a:lnTo>
                    <a:pt x="8" y="104"/>
                  </a:lnTo>
                  <a:lnTo>
                    <a:pt x="8" y="104"/>
                  </a:lnTo>
                  <a:lnTo>
                    <a:pt x="10" y="106"/>
                  </a:lnTo>
                  <a:lnTo>
                    <a:pt x="12" y="106"/>
                  </a:lnTo>
                  <a:lnTo>
                    <a:pt x="16" y="106"/>
                  </a:lnTo>
                  <a:lnTo>
                    <a:pt x="18" y="106"/>
                  </a:lnTo>
                  <a:lnTo>
                    <a:pt x="20" y="104"/>
                  </a:lnTo>
                  <a:lnTo>
                    <a:pt x="24" y="102"/>
                  </a:lnTo>
                  <a:lnTo>
                    <a:pt x="24" y="98"/>
                  </a:lnTo>
                  <a:lnTo>
                    <a:pt x="26" y="90"/>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4"/>
                  </a:lnTo>
                  <a:lnTo>
                    <a:pt x="64" y="22"/>
                  </a:lnTo>
                  <a:lnTo>
                    <a:pt x="66" y="20"/>
                  </a:lnTo>
                  <a:lnTo>
                    <a:pt x="68" y="18"/>
                  </a:lnTo>
                  <a:lnTo>
                    <a:pt x="68" y="14"/>
                  </a:lnTo>
                  <a:lnTo>
                    <a:pt x="68" y="12"/>
                  </a:lnTo>
                  <a:lnTo>
                    <a:pt x="66" y="10"/>
                  </a:lnTo>
                  <a:lnTo>
                    <a:pt x="62" y="8"/>
                  </a:lnTo>
                  <a:lnTo>
                    <a:pt x="56" y="8"/>
                  </a:lnTo>
                  <a:lnTo>
                    <a:pt x="56" y="8"/>
                  </a:lnTo>
                  <a:lnTo>
                    <a:pt x="52" y="8"/>
                  </a:lnTo>
                  <a:lnTo>
                    <a:pt x="48" y="8"/>
                  </a:lnTo>
                  <a:lnTo>
                    <a:pt x="44" y="8"/>
                  </a:lnTo>
                  <a:lnTo>
                    <a:pt x="40" y="6"/>
                  </a:lnTo>
                  <a:lnTo>
                    <a:pt x="36" y="4"/>
                  </a:lnTo>
                  <a:lnTo>
                    <a:pt x="34"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1" name="Freeform 536">
              <a:extLst>
                <a:ext uri="{FF2B5EF4-FFF2-40B4-BE49-F238E27FC236}">
                  <a16:creationId xmlns:a16="http://schemas.microsoft.com/office/drawing/2014/main" id="{CBEE5B2F-CAB0-4FCF-B64B-056F1BDD40FB}"/>
                </a:ext>
              </a:extLst>
            </p:cNvPr>
            <p:cNvSpPr>
              <a:spLocks/>
            </p:cNvSpPr>
            <p:nvPr/>
          </p:nvSpPr>
          <p:spPr bwMode="gray">
            <a:xfrm>
              <a:off x="6418970" y="1997360"/>
              <a:ext cx="192545" cy="214617"/>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10"/>
                  </a:lnTo>
                  <a:lnTo>
                    <a:pt x="34" y="108"/>
                  </a:lnTo>
                  <a:lnTo>
                    <a:pt x="36" y="106"/>
                  </a:lnTo>
                  <a:lnTo>
                    <a:pt x="38" y="106"/>
                  </a:lnTo>
                  <a:lnTo>
                    <a:pt x="42" y="104"/>
                  </a:lnTo>
                  <a:lnTo>
                    <a:pt x="46" y="106"/>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4" y="32"/>
                  </a:lnTo>
                  <a:lnTo>
                    <a:pt x="104" y="32"/>
                  </a:lnTo>
                  <a:lnTo>
                    <a:pt x="102" y="30"/>
                  </a:lnTo>
                  <a:lnTo>
                    <a:pt x="98" y="28"/>
                  </a:lnTo>
                  <a:lnTo>
                    <a:pt x="94" y="26"/>
                  </a:lnTo>
                  <a:lnTo>
                    <a:pt x="88" y="20"/>
                  </a:lnTo>
                  <a:lnTo>
                    <a:pt x="88" y="20"/>
                  </a:lnTo>
                  <a:lnTo>
                    <a:pt x="88" y="18"/>
                  </a:lnTo>
                  <a:lnTo>
                    <a:pt x="86" y="16"/>
                  </a:lnTo>
                  <a:lnTo>
                    <a:pt x="84" y="14"/>
                  </a:lnTo>
                  <a:lnTo>
                    <a:pt x="82" y="14"/>
                  </a:lnTo>
                  <a:lnTo>
                    <a:pt x="78" y="14"/>
                  </a:lnTo>
                  <a:lnTo>
                    <a:pt x="76" y="16"/>
                  </a:lnTo>
                  <a:lnTo>
                    <a:pt x="72" y="20"/>
                  </a:lnTo>
                  <a:lnTo>
                    <a:pt x="72" y="20"/>
                  </a:lnTo>
                  <a:lnTo>
                    <a:pt x="70" y="20"/>
                  </a:lnTo>
                  <a:lnTo>
                    <a:pt x="70" y="22"/>
                  </a:lnTo>
                  <a:lnTo>
                    <a:pt x="68" y="22"/>
                  </a:lnTo>
                  <a:lnTo>
                    <a:pt x="66" y="20"/>
                  </a:lnTo>
                  <a:lnTo>
                    <a:pt x="66" y="16"/>
                  </a:lnTo>
                  <a:lnTo>
                    <a:pt x="66" y="16"/>
                  </a:lnTo>
                  <a:lnTo>
                    <a:pt x="64" y="14"/>
                  </a:lnTo>
                  <a:lnTo>
                    <a:pt x="62" y="12"/>
                  </a:lnTo>
                  <a:lnTo>
                    <a:pt x="60" y="10"/>
                  </a:lnTo>
                  <a:lnTo>
                    <a:pt x="58" y="8"/>
                  </a:lnTo>
                  <a:lnTo>
                    <a:pt x="56" y="8"/>
                  </a:lnTo>
                  <a:lnTo>
                    <a:pt x="52" y="8"/>
                  </a:lnTo>
                  <a:lnTo>
                    <a:pt x="50" y="12"/>
                  </a:lnTo>
                  <a:lnTo>
                    <a:pt x="42" y="10"/>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6" y="10"/>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6" y="40"/>
                  </a:lnTo>
                  <a:lnTo>
                    <a:pt x="14" y="44"/>
                  </a:lnTo>
                  <a:lnTo>
                    <a:pt x="12" y="48"/>
                  </a:lnTo>
                  <a:lnTo>
                    <a:pt x="8" y="54"/>
                  </a:lnTo>
                  <a:lnTo>
                    <a:pt x="6" y="64"/>
                  </a:lnTo>
                  <a:lnTo>
                    <a:pt x="4" y="8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2" name="Freeform 537">
              <a:extLst>
                <a:ext uri="{FF2B5EF4-FFF2-40B4-BE49-F238E27FC236}">
                  <a16:creationId xmlns:a16="http://schemas.microsoft.com/office/drawing/2014/main" id="{7F84E852-0DD5-4518-9575-1DE7C660D636}"/>
                </a:ext>
              </a:extLst>
            </p:cNvPr>
            <p:cNvSpPr>
              <a:spLocks/>
            </p:cNvSpPr>
            <p:nvPr/>
          </p:nvSpPr>
          <p:spPr bwMode="gray">
            <a:xfrm>
              <a:off x="6522648" y="2100969"/>
              <a:ext cx="429524" cy="344128"/>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186">
                  <a:moveTo>
                    <a:pt x="24" y="74"/>
                  </a:moveTo>
                  <a:lnTo>
                    <a:pt x="24" y="76"/>
                  </a:lnTo>
                  <a:lnTo>
                    <a:pt x="28" y="76"/>
                  </a:lnTo>
                  <a:lnTo>
                    <a:pt x="32" y="76"/>
                  </a:lnTo>
                  <a:lnTo>
                    <a:pt x="36" y="76"/>
                  </a:lnTo>
                  <a:lnTo>
                    <a:pt x="40" y="76"/>
                  </a:lnTo>
                  <a:lnTo>
                    <a:pt x="42" y="74"/>
                  </a:lnTo>
                  <a:lnTo>
                    <a:pt x="44"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4"/>
                  </a:lnTo>
                  <a:lnTo>
                    <a:pt x="86" y="118"/>
                  </a:lnTo>
                  <a:lnTo>
                    <a:pt x="86" y="122"/>
                  </a:lnTo>
                  <a:lnTo>
                    <a:pt x="86" y="124"/>
                  </a:lnTo>
                  <a:lnTo>
                    <a:pt x="84" y="128"/>
                  </a:lnTo>
                  <a:lnTo>
                    <a:pt x="82" y="130"/>
                  </a:lnTo>
                  <a:lnTo>
                    <a:pt x="80" y="132"/>
                  </a:lnTo>
                  <a:lnTo>
                    <a:pt x="76" y="132"/>
                  </a:lnTo>
                  <a:lnTo>
                    <a:pt x="70" y="130"/>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88" y="168"/>
                  </a:lnTo>
                  <a:lnTo>
                    <a:pt x="190" y="170"/>
                  </a:lnTo>
                  <a:lnTo>
                    <a:pt x="192" y="172"/>
                  </a:lnTo>
                  <a:lnTo>
                    <a:pt x="194" y="172"/>
                  </a:lnTo>
                  <a:lnTo>
                    <a:pt x="198" y="170"/>
                  </a:lnTo>
                  <a:lnTo>
                    <a:pt x="202" y="168"/>
                  </a:lnTo>
                  <a:lnTo>
                    <a:pt x="208" y="164"/>
                  </a:lnTo>
                  <a:lnTo>
                    <a:pt x="208" y="164"/>
                  </a:lnTo>
                  <a:lnTo>
                    <a:pt x="210" y="162"/>
                  </a:lnTo>
                  <a:lnTo>
                    <a:pt x="210" y="160"/>
                  </a:lnTo>
                  <a:lnTo>
                    <a:pt x="210" y="158"/>
                  </a:lnTo>
                  <a:lnTo>
                    <a:pt x="210" y="158"/>
                  </a:lnTo>
                  <a:lnTo>
                    <a:pt x="210" y="156"/>
                  </a:lnTo>
                  <a:lnTo>
                    <a:pt x="208" y="154"/>
                  </a:lnTo>
                  <a:lnTo>
                    <a:pt x="204" y="154"/>
                  </a:lnTo>
                  <a:lnTo>
                    <a:pt x="198" y="154"/>
                  </a:lnTo>
                  <a:lnTo>
                    <a:pt x="198" y="152"/>
                  </a:lnTo>
                  <a:lnTo>
                    <a:pt x="196" y="152"/>
                  </a:lnTo>
                  <a:lnTo>
                    <a:pt x="194" y="150"/>
                  </a:lnTo>
                  <a:lnTo>
                    <a:pt x="194" y="148"/>
                  </a:lnTo>
                  <a:lnTo>
                    <a:pt x="194" y="148"/>
                  </a:lnTo>
                  <a:lnTo>
                    <a:pt x="196" y="146"/>
                  </a:lnTo>
                  <a:lnTo>
                    <a:pt x="200" y="144"/>
                  </a:lnTo>
                  <a:lnTo>
                    <a:pt x="200" y="144"/>
                  </a:lnTo>
                  <a:lnTo>
                    <a:pt x="204" y="144"/>
                  </a:lnTo>
                  <a:lnTo>
                    <a:pt x="208" y="142"/>
                  </a:lnTo>
                  <a:lnTo>
                    <a:pt x="212" y="142"/>
                  </a:lnTo>
                  <a:lnTo>
                    <a:pt x="218" y="140"/>
                  </a:lnTo>
                  <a:lnTo>
                    <a:pt x="222" y="142"/>
                  </a:lnTo>
                  <a:lnTo>
                    <a:pt x="226"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6"/>
                  </a:lnTo>
                  <a:lnTo>
                    <a:pt x="64" y="4"/>
                  </a:lnTo>
                  <a:lnTo>
                    <a:pt x="62" y="2"/>
                  </a:lnTo>
                  <a:lnTo>
                    <a:pt x="60" y="0"/>
                  </a:lnTo>
                  <a:lnTo>
                    <a:pt x="58" y="0"/>
                  </a:lnTo>
                  <a:lnTo>
                    <a:pt x="54" y="0"/>
                  </a:lnTo>
                  <a:lnTo>
                    <a:pt x="50" y="2"/>
                  </a:lnTo>
                  <a:lnTo>
                    <a:pt x="40" y="8"/>
                  </a:lnTo>
                  <a:lnTo>
                    <a:pt x="26" y="16"/>
                  </a:lnTo>
                  <a:lnTo>
                    <a:pt x="14" y="24"/>
                  </a:lnTo>
                  <a:lnTo>
                    <a:pt x="8" y="36"/>
                  </a:lnTo>
                  <a:lnTo>
                    <a:pt x="8" y="36"/>
                  </a:lnTo>
                  <a:lnTo>
                    <a:pt x="8" y="40"/>
                  </a:lnTo>
                  <a:lnTo>
                    <a:pt x="8" y="44"/>
                  </a:lnTo>
                  <a:lnTo>
                    <a:pt x="6" y="48"/>
                  </a:lnTo>
                  <a:lnTo>
                    <a:pt x="6" y="52"/>
                  </a:lnTo>
                  <a:lnTo>
                    <a:pt x="2" y="56"/>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3" name="Freeform 538">
              <a:extLst>
                <a:ext uri="{FF2B5EF4-FFF2-40B4-BE49-F238E27FC236}">
                  <a16:creationId xmlns:a16="http://schemas.microsoft.com/office/drawing/2014/main" id="{2A5A94A5-E283-46FB-A1B7-21778818E63A}"/>
                </a:ext>
              </a:extLst>
            </p:cNvPr>
            <p:cNvSpPr>
              <a:spLocks/>
            </p:cNvSpPr>
            <p:nvPr/>
          </p:nvSpPr>
          <p:spPr bwMode="gray">
            <a:xfrm>
              <a:off x="6537459" y="1705037"/>
              <a:ext cx="218465" cy="166513"/>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78" y="58"/>
                  </a:lnTo>
                  <a:lnTo>
                    <a:pt x="80" y="60"/>
                  </a:lnTo>
                  <a:lnTo>
                    <a:pt x="84" y="62"/>
                  </a:lnTo>
                  <a:lnTo>
                    <a:pt x="88" y="64"/>
                  </a:lnTo>
                  <a:lnTo>
                    <a:pt x="92" y="64"/>
                  </a:lnTo>
                  <a:lnTo>
                    <a:pt x="98" y="62"/>
                  </a:lnTo>
                  <a:lnTo>
                    <a:pt x="102" y="56"/>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4" name="Freeform 539">
              <a:extLst>
                <a:ext uri="{FF2B5EF4-FFF2-40B4-BE49-F238E27FC236}">
                  <a16:creationId xmlns:a16="http://schemas.microsoft.com/office/drawing/2014/main" id="{BF6DDB7B-8FA4-4CC5-BA95-E46CA759DE15}"/>
                </a:ext>
              </a:extLst>
            </p:cNvPr>
            <p:cNvSpPr>
              <a:spLocks/>
            </p:cNvSpPr>
            <p:nvPr/>
          </p:nvSpPr>
          <p:spPr bwMode="gray">
            <a:xfrm>
              <a:off x="6744815" y="1631031"/>
              <a:ext cx="40731" cy="51804"/>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28">
                  <a:moveTo>
                    <a:pt x="16" y="2"/>
                  </a:moveTo>
                  <a:lnTo>
                    <a:pt x="14" y="2"/>
                  </a:lnTo>
                  <a:lnTo>
                    <a:pt x="14" y="2"/>
                  </a:lnTo>
                  <a:lnTo>
                    <a:pt x="12" y="0"/>
                  </a:lnTo>
                  <a:lnTo>
                    <a:pt x="10" y="0"/>
                  </a:lnTo>
                  <a:lnTo>
                    <a:pt x="6" y="0"/>
                  </a:lnTo>
                  <a:lnTo>
                    <a:pt x="4" y="2"/>
                  </a:lnTo>
                  <a:lnTo>
                    <a:pt x="2" y="4"/>
                  </a:lnTo>
                  <a:lnTo>
                    <a:pt x="2" y="8"/>
                  </a:lnTo>
                  <a:lnTo>
                    <a:pt x="0" y="12"/>
                  </a:lnTo>
                  <a:lnTo>
                    <a:pt x="2" y="20"/>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lnTo>
                    <a:pt x="16" y="2"/>
                  </a:lnTo>
                  <a:lnTo>
                    <a:pt x="16"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5" name="Freeform 540">
              <a:extLst>
                <a:ext uri="{FF2B5EF4-FFF2-40B4-BE49-F238E27FC236}">
                  <a16:creationId xmlns:a16="http://schemas.microsoft.com/office/drawing/2014/main" id="{0FCBB1F1-4FC3-4F53-A8A8-88292779066F}"/>
                </a:ext>
              </a:extLst>
            </p:cNvPr>
            <p:cNvSpPr>
              <a:spLocks/>
            </p:cNvSpPr>
            <p:nvPr/>
          </p:nvSpPr>
          <p:spPr bwMode="gray">
            <a:xfrm>
              <a:off x="6792952" y="1560725"/>
              <a:ext cx="125895" cy="77706"/>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6" name="Freeform 541">
              <a:extLst>
                <a:ext uri="{FF2B5EF4-FFF2-40B4-BE49-F238E27FC236}">
                  <a16:creationId xmlns:a16="http://schemas.microsoft.com/office/drawing/2014/main" id="{0D559B51-5741-4B3C-BD86-E181D1DC08DA}"/>
                </a:ext>
              </a:extLst>
            </p:cNvPr>
            <p:cNvSpPr>
              <a:spLocks/>
            </p:cNvSpPr>
            <p:nvPr/>
          </p:nvSpPr>
          <p:spPr bwMode="gray">
            <a:xfrm>
              <a:off x="6792952" y="1660633"/>
              <a:ext cx="107381" cy="62905"/>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7" name="Freeform 542">
              <a:extLst>
                <a:ext uri="{FF2B5EF4-FFF2-40B4-BE49-F238E27FC236}">
                  <a16:creationId xmlns:a16="http://schemas.microsoft.com/office/drawing/2014/main" id="{184F1B33-C7E7-466C-A8A1-23103D58562E}"/>
                </a:ext>
              </a:extLst>
            </p:cNvPr>
            <p:cNvSpPr>
              <a:spLocks/>
            </p:cNvSpPr>
            <p:nvPr/>
          </p:nvSpPr>
          <p:spPr bwMode="gray">
            <a:xfrm>
              <a:off x="6655948" y="1856749"/>
              <a:ext cx="37028" cy="51804"/>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8" name="Freeform 543">
              <a:extLst>
                <a:ext uri="{FF2B5EF4-FFF2-40B4-BE49-F238E27FC236}">
                  <a16:creationId xmlns:a16="http://schemas.microsoft.com/office/drawing/2014/main" id="{226713FD-62CE-47A8-A104-C5A4A8D51CC0}"/>
                </a:ext>
              </a:extLst>
            </p:cNvPr>
            <p:cNvSpPr>
              <a:spLocks/>
            </p:cNvSpPr>
            <p:nvPr/>
          </p:nvSpPr>
          <p:spPr bwMode="gray">
            <a:xfrm>
              <a:off x="6652245" y="1893752"/>
              <a:ext cx="211059" cy="166513"/>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10" y="34"/>
                  </a:lnTo>
                  <a:lnTo>
                    <a:pt x="8" y="34"/>
                  </a:lnTo>
                  <a:lnTo>
                    <a:pt x="8" y="34"/>
                  </a:lnTo>
                  <a:lnTo>
                    <a:pt x="8" y="36"/>
                  </a:lnTo>
                  <a:lnTo>
                    <a:pt x="8" y="38"/>
                  </a:lnTo>
                  <a:lnTo>
                    <a:pt x="8" y="46"/>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2" y="72"/>
                  </a:lnTo>
                  <a:lnTo>
                    <a:pt x="24" y="72"/>
                  </a:lnTo>
                  <a:lnTo>
                    <a:pt x="26" y="70"/>
                  </a:lnTo>
                  <a:lnTo>
                    <a:pt x="30" y="68"/>
                  </a:lnTo>
                  <a:lnTo>
                    <a:pt x="30" y="64"/>
                  </a:lnTo>
                  <a:lnTo>
                    <a:pt x="32" y="60"/>
                  </a:lnTo>
                  <a:lnTo>
                    <a:pt x="32" y="60"/>
                  </a:lnTo>
                  <a:lnTo>
                    <a:pt x="32" y="62"/>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4" y="74"/>
                  </a:lnTo>
                  <a:lnTo>
                    <a:pt x="76" y="72"/>
                  </a:lnTo>
                  <a:lnTo>
                    <a:pt x="78" y="70"/>
                  </a:lnTo>
                  <a:lnTo>
                    <a:pt x="80" y="70"/>
                  </a:lnTo>
                  <a:lnTo>
                    <a:pt x="82" y="72"/>
                  </a:lnTo>
                  <a:lnTo>
                    <a:pt x="84" y="74"/>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2" y="0"/>
                  </a:lnTo>
                  <a:lnTo>
                    <a:pt x="80" y="0"/>
                  </a:lnTo>
                  <a:lnTo>
                    <a:pt x="76" y="2"/>
                  </a:lnTo>
                  <a:lnTo>
                    <a:pt x="72" y="4"/>
                  </a:lnTo>
                  <a:lnTo>
                    <a:pt x="68" y="6"/>
                  </a:lnTo>
                  <a:lnTo>
                    <a:pt x="66" y="10"/>
                  </a:lnTo>
                  <a:lnTo>
                    <a:pt x="64" y="14"/>
                  </a:lnTo>
                  <a:lnTo>
                    <a:pt x="66" y="20"/>
                  </a:lnTo>
                  <a:lnTo>
                    <a:pt x="64" y="22"/>
                  </a:lnTo>
                  <a:lnTo>
                    <a:pt x="64" y="22"/>
                  </a:lnTo>
                  <a:lnTo>
                    <a:pt x="64" y="24"/>
                  </a:lnTo>
                  <a:lnTo>
                    <a:pt x="66" y="28"/>
                  </a:lnTo>
                  <a:lnTo>
                    <a:pt x="70" y="30"/>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89" name="Freeform 544">
              <a:extLst>
                <a:ext uri="{FF2B5EF4-FFF2-40B4-BE49-F238E27FC236}">
                  <a16:creationId xmlns:a16="http://schemas.microsoft.com/office/drawing/2014/main" id="{75DE96B9-D79D-45F1-B007-B098A97FD3BB}"/>
                </a:ext>
              </a:extLst>
            </p:cNvPr>
            <p:cNvSpPr>
              <a:spLocks/>
            </p:cNvSpPr>
            <p:nvPr/>
          </p:nvSpPr>
          <p:spPr bwMode="gray">
            <a:xfrm>
              <a:off x="6985497" y="1653232"/>
              <a:ext cx="37028" cy="88807"/>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48">
                  <a:moveTo>
                    <a:pt x="10" y="8"/>
                  </a:moveTo>
                  <a:lnTo>
                    <a:pt x="10" y="8"/>
                  </a:lnTo>
                  <a:lnTo>
                    <a:pt x="8" y="6"/>
                  </a:lnTo>
                  <a:lnTo>
                    <a:pt x="8" y="4"/>
                  </a:lnTo>
                  <a:lnTo>
                    <a:pt x="6" y="2"/>
                  </a:lnTo>
                  <a:lnTo>
                    <a:pt x="6" y="0"/>
                  </a:lnTo>
                  <a:lnTo>
                    <a:pt x="4" y="0"/>
                  </a:lnTo>
                  <a:lnTo>
                    <a:pt x="4" y="0"/>
                  </a:lnTo>
                  <a:lnTo>
                    <a:pt x="2" y="2"/>
                  </a:lnTo>
                  <a:lnTo>
                    <a:pt x="2" y="6"/>
                  </a:lnTo>
                  <a:lnTo>
                    <a:pt x="2" y="12"/>
                  </a:lnTo>
                  <a:lnTo>
                    <a:pt x="0" y="22"/>
                  </a:lnTo>
                  <a:lnTo>
                    <a:pt x="0" y="22"/>
                  </a:lnTo>
                  <a:lnTo>
                    <a:pt x="2" y="26"/>
                  </a:lnTo>
                  <a:lnTo>
                    <a:pt x="2" y="28"/>
                  </a:lnTo>
                  <a:lnTo>
                    <a:pt x="2" y="34"/>
                  </a:lnTo>
                  <a:lnTo>
                    <a:pt x="4" y="38"/>
                  </a:lnTo>
                  <a:lnTo>
                    <a:pt x="8" y="42"/>
                  </a:lnTo>
                  <a:lnTo>
                    <a:pt x="12" y="46"/>
                  </a:lnTo>
                  <a:lnTo>
                    <a:pt x="18" y="48"/>
                  </a:lnTo>
                  <a:lnTo>
                    <a:pt x="18" y="48"/>
                  </a:lnTo>
                  <a:lnTo>
                    <a:pt x="18" y="46"/>
                  </a:lnTo>
                  <a:lnTo>
                    <a:pt x="20" y="46"/>
                  </a:lnTo>
                  <a:lnTo>
                    <a:pt x="20" y="44"/>
                  </a:lnTo>
                  <a:lnTo>
                    <a:pt x="20" y="42"/>
                  </a:lnTo>
                  <a:lnTo>
                    <a:pt x="20" y="38"/>
                  </a:lnTo>
                  <a:lnTo>
                    <a:pt x="18" y="32"/>
                  </a:lnTo>
                  <a:lnTo>
                    <a:pt x="10" y="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0" name="Freeform 545">
              <a:extLst>
                <a:ext uri="{FF2B5EF4-FFF2-40B4-BE49-F238E27FC236}">
                  <a16:creationId xmlns:a16="http://schemas.microsoft.com/office/drawing/2014/main" id="{B356B095-01CE-4789-B4B4-04F9935E77FB}"/>
                </a:ext>
              </a:extLst>
            </p:cNvPr>
            <p:cNvSpPr>
              <a:spLocks/>
            </p:cNvSpPr>
            <p:nvPr/>
          </p:nvSpPr>
          <p:spPr bwMode="gray">
            <a:xfrm>
              <a:off x="6892927" y="1779043"/>
              <a:ext cx="137003" cy="166513"/>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2" y="22"/>
                  </a:lnTo>
                  <a:lnTo>
                    <a:pt x="4" y="24"/>
                  </a:lnTo>
                  <a:lnTo>
                    <a:pt x="6" y="28"/>
                  </a:lnTo>
                  <a:lnTo>
                    <a:pt x="8" y="34"/>
                  </a:lnTo>
                  <a:lnTo>
                    <a:pt x="12" y="38"/>
                  </a:lnTo>
                  <a:lnTo>
                    <a:pt x="14" y="44"/>
                  </a:lnTo>
                  <a:lnTo>
                    <a:pt x="16" y="50"/>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4" y="82"/>
                  </a:lnTo>
                  <a:lnTo>
                    <a:pt x="72" y="84"/>
                  </a:lnTo>
                  <a:lnTo>
                    <a:pt x="70" y="84"/>
                  </a:lnTo>
                  <a:lnTo>
                    <a:pt x="68" y="86"/>
                  </a:lnTo>
                  <a:lnTo>
                    <a:pt x="66" y="86"/>
                  </a:lnTo>
                  <a:lnTo>
                    <a:pt x="64"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1" name="Freeform 546">
              <a:extLst>
                <a:ext uri="{FF2B5EF4-FFF2-40B4-BE49-F238E27FC236}">
                  <a16:creationId xmlns:a16="http://schemas.microsoft.com/office/drawing/2014/main" id="{031E9A82-7D12-476C-9787-61E9E708BBBF}"/>
                </a:ext>
              </a:extLst>
            </p:cNvPr>
            <p:cNvSpPr>
              <a:spLocks/>
            </p:cNvSpPr>
            <p:nvPr/>
          </p:nvSpPr>
          <p:spPr bwMode="gray">
            <a:xfrm>
              <a:off x="7033633" y="1886351"/>
              <a:ext cx="81461" cy="85107"/>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6">
                  <a:moveTo>
                    <a:pt x="10" y="2"/>
                  </a:moveTo>
                  <a:lnTo>
                    <a:pt x="10" y="2"/>
                  </a:lnTo>
                  <a:lnTo>
                    <a:pt x="10" y="2"/>
                  </a:lnTo>
                  <a:lnTo>
                    <a:pt x="8" y="0"/>
                  </a:lnTo>
                  <a:lnTo>
                    <a:pt x="6" y="0"/>
                  </a:lnTo>
                  <a:lnTo>
                    <a:pt x="4"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2" name="Freeform 547">
              <a:extLst>
                <a:ext uri="{FF2B5EF4-FFF2-40B4-BE49-F238E27FC236}">
                  <a16:creationId xmlns:a16="http://schemas.microsoft.com/office/drawing/2014/main" id="{B257A983-952D-4EE4-89E8-992D24BFB875}"/>
                </a:ext>
              </a:extLst>
            </p:cNvPr>
            <p:cNvSpPr>
              <a:spLocks/>
            </p:cNvSpPr>
            <p:nvPr/>
          </p:nvSpPr>
          <p:spPr bwMode="gray">
            <a:xfrm>
              <a:off x="7126203" y="1853049"/>
              <a:ext cx="311035" cy="181315"/>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4" y="26"/>
                  </a:lnTo>
                  <a:lnTo>
                    <a:pt x="6" y="28"/>
                  </a:lnTo>
                  <a:lnTo>
                    <a:pt x="6" y="30"/>
                  </a:lnTo>
                  <a:lnTo>
                    <a:pt x="8" y="32"/>
                  </a:lnTo>
                  <a:lnTo>
                    <a:pt x="12" y="32"/>
                  </a:lnTo>
                  <a:lnTo>
                    <a:pt x="16" y="32"/>
                  </a:lnTo>
                  <a:lnTo>
                    <a:pt x="20" y="30"/>
                  </a:lnTo>
                  <a:lnTo>
                    <a:pt x="26" y="26"/>
                  </a:lnTo>
                  <a:lnTo>
                    <a:pt x="28" y="26"/>
                  </a:lnTo>
                  <a:lnTo>
                    <a:pt x="28" y="24"/>
                  </a:lnTo>
                  <a:lnTo>
                    <a:pt x="30" y="24"/>
                  </a:lnTo>
                  <a:lnTo>
                    <a:pt x="30" y="24"/>
                  </a:lnTo>
                  <a:lnTo>
                    <a:pt x="32" y="24"/>
                  </a:lnTo>
                  <a:lnTo>
                    <a:pt x="34" y="24"/>
                  </a:lnTo>
                  <a:lnTo>
                    <a:pt x="36" y="28"/>
                  </a:lnTo>
                  <a:lnTo>
                    <a:pt x="36" y="32"/>
                  </a:lnTo>
                  <a:lnTo>
                    <a:pt x="38" y="38"/>
                  </a:lnTo>
                  <a:lnTo>
                    <a:pt x="38" y="48"/>
                  </a:lnTo>
                  <a:lnTo>
                    <a:pt x="44" y="72"/>
                  </a:lnTo>
                  <a:lnTo>
                    <a:pt x="44" y="72"/>
                  </a:lnTo>
                  <a:lnTo>
                    <a:pt x="42" y="72"/>
                  </a:lnTo>
                  <a:lnTo>
                    <a:pt x="40" y="72"/>
                  </a:lnTo>
                  <a:lnTo>
                    <a:pt x="40" y="72"/>
                  </a:lnTo>
                  <a:lnTo>
                    <a:pt x="38" y="74"/>
                  </a:lnTo>
                  <a:lnTo>
                    <a:pt x="38" y="76"/>
                  </a:lnTo>
                  <a:lnTo>
                    <a:pt x="38" y="80"/>
                  </a:lnTo>
                  <a:lnTo>
                    <a:pt x="40" y="84"/>
                  </a:lnTo>
                  <a:lnTo>
                    <a:pt x="44" y="88"/>
                  </a:lnTo>
                  <a:lnTo>
                    <a:pt x="48" y="88"/>
                  </a:lnTo>
                  <a:lnTo>
                    <a:pt x="50" y="88"/>
                  </a:lnTo>
                  <a:lnTo>
                    <a:pt x="54" y="88"/>
                  </a:lnTo>
                  <a:lnTo>
                    <a:pt x="56" y="86"/>
                  </a:lnTo>
                  <a:lnTo>
                    <a:pt x="56" y="86"/>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4"/>
                  </a:lnTo>
                  <a:lnTo>
                    <a:pt x="118" y="92"/>
                  </a:lnTo>
                  <a:lnTo>
                    <a:pt x="120" y="90"/>
                  </a:lnTo>
                  <a:lnTo>
                    <a:pt x="120" y="88"/>
                  </a:lnTo>
                  <a:lnTo>
                    <a:pt x="122" y="86"/>
                  </a:lnTo>
                  <a:lnTo>
                    <a:pt x="124" y="86"/>
                  </a:lnTo>
                  <a:lnTo>
                    <a:pt x="128" y="86"/>
                  </a:lnTo>
                  <a:lnTo>
                    <a:pt x="134" y="88"/>
                  </a:lnTo>
                  <a:lnTo>
                    <a:pt x="140" y="92"/>
                  </a:lnTo>
                  <a:lnTo>
                    <a:pt x="140" y="92"/>
                  </a:lnTo>
                  <a:lnTo>
                    <a:pt x="142" y="92"/>
                  </a:lnTo>
                  <a:lnTo>
                    <a:pt x="144" y="92"/>
                  </a:lnTo>
                  <a:lnTo>
                    <a:pt x="148" y="92"/>
                  </a:lnTo>
                  <a:lnTo>
                    <a:pt x="150" y="90"/>
                  </a:lnTo>
                  <a:lnTo>
                    <a:pt x="152" y="88"/>
                  </a:lnTo>
                  <a:lnTo>
                    <a:pt x="154" y="86"/>
                  </a:lnTo>
                  <a:lnTo>
                    <a:pt x="154" y="82"/>
                  </a:lnTo>
                  <a:lnTo>
                    <a:pt x="154" y="76"/>
                  </a:lnTo>
                  <a:lnTo>
                    <a:pt x="154" y="76"/>
                  </a:lnTo>
                  <a:lnTo>
                    <a:pt x="156" y="76"/>
                  </a:lnTo>
                  <a:lnTo>
                    <a:pt x="158" y="74"/>
                  </a:lnTo>
                  <a:lnTo>
                    <a:pt x="162" y="74"/>
                  </a:lnTo>
                  <a:lnTo>
                    <a:pt x="164" y="72"/>
                  </a:lnTo>
                  <a:lnTo>
                    <a:pt x="164" y="70"/>
                  </a:lnTo>
                  <a:lnTo>
                    <a:pt x="164" y="66"/>
                  </a:lnTo>
                  <a:lnTo>
                    <a:pt x="164" y="66"/>
                  </a:lnTo>
                  <a:lnTo>
                    <a:pt x="166" y="64"/>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2" y="32"/>
                  </a:lnTo>
                  <a:lnTo>
                    <a:pt x="60" y="30"/>
                  </a:lnTo>
                  <a:lnTo>
                    <a:pt x="58" y="26"/>
                  </a:lnTo>
                  <a:lnTo>
                    <a:pt x="56" y="24"/>
                  </a:lnTo>
                  <a:lnTo>
                    <a:pt x="52" y="24"/>
                  </a:lnTo>
                  <a:lnTo>
                    <a:pt x="52" y="22"/>
                  </a:lnTo>
                  <a:lnTo>
                    <a:pt x="50" y="22"/>
                  </a:lnTo>
                  <a:lnTo>
                    <a:pt x="50" y="20"/>
                  </a:lnTo>
                  <a:lnTo>
                    <a:pt x="50" y="18"/>
                  </a:lnTo>
                  <a:lnTo>
                    <a:pt x="50" y="18"/>
                  </a:lnTo>
                  <a:lnTo>
                    <a:pt x="50" y="16"/>
                  </a:lnTo>
                  <a:lnTo>
                    <a:pt x="50" y="14"/>
                  </a:lnTo>
                  <a:lnTo>
                    <a:pt x="50" y="10"/>
                  </a:lnTo>
                  <a:lnTo>
                    <a:pt x="48" y="10"/>
                  </a:lnTo>
                  <a:lnTo>
                    <a:pt x="46" y="8"/>
                  </a:lnTo>
                  <a:lnTo>
                    <a:pt x="42" y="8"/>
                  </a:lnTo>
                  <a:lnTo>
                    <a:pt x="40" y="10"/>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3" name="Freeform 548">
              <a:extLst>
                <a:ext uri="{FF2B5EF4-FFF2-40B4-BE49-F238E27FC236}">
                  <a16:creationId xmlns:a16="http://schemas.microsoft.com/office/drawing/2014/main" id="{D3BB6F15-8854-4930-A620-B5486956944D}"/>
                </a:ext>
              </a:extLst>
            </p:cNvPr>
            <p:cNvSpPr>
              <a:spLocks/>
            </p:cNvSpPr>
            <p:nvPr/>
          </p:nvSpPr>
          <p:spPr bwMode="gray">
            <a:xfrm>
              <a:off x="6959577" y="1475618"/>
              <a:ext cx="162923" cy="188715"/>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4"/>
                  </a:lnTo>
                  <a:lnTo>
                    <a:pt x="76" y="32"/>
                  </a:lnTo>
                  <a:lnTo>
                    <a:pt x="78" y="30"/>
                  </a:lnTo>
                  <a:lnTo>
                    <a:pt x="80" y="28"/>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0"/>
                  </a:lnTo>
                  <a:lnTo>
                    <a:pt x="88" y="92"/>
                  </a:lnTo>
                  <a:lnTo>
                    <a:pt x="86" y="96"/>
                  </a:lnTo>
                  <a:lnTo>
                    <a:pt x="84" y="98"/>
                  </a:lnTo>
                  <a:lnTo>
                    <a:pt x="84" y="100"/>
                  </a:lnTo>
                  <a:lnTo>
                    <a:pt x="82" y="102"/>
                  </a:lnTo>
                  <a:lnTo>
                    <a:pt x="80" y="102"/>
                  </a:lnTo>
                  <a:lnTo>
                    <a:pt x="78" y="100"/>
                  </a:lnTo>
                  <a:lnTo>
                    <a:pt x="78" y="96"/>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4" name="Freeform 549">
              <a:extLst>
                <a:ext uri="{FF2B5EF4-FFF2-40B4-BE49-F238E27FC236}">
                  <a16:creationId xmlns:a16="http://schemas.microsoft.com/office/drawing/2014/main" id="{822D2FB1-4271-429F-9193-56663F942989}"/>
                </a:ext>
              </a:extLst>
            </p:cNvPr>
            <p:cNvSpPr>
              <a:spLocks/>
            </p:cNvSpPr>
            <p:nvPr/>
          </p:nvSpPr>
          <p:spPr bwMode="gray">
            <a:xfrm>
              <a:off x="7155825" y="1557025"/>
              <a:ext cx="70353" cy="99908"/>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54">
                  <a:moveTo>
                    <a:pt x="16" y="0"/>
                  </a:moveTo>
                  <a:lnTo>
                    <a:pt x="14" y="0"/>
                  </a:ln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5" name="Freeform 550">
              <a:extLst>
                <a:ext uri="{FF2B5EF4-FFF2-40B4-BE49-F238E27FC236}">
                  <a16:creationId xmlns:a16="http://schemas.microsoft.com/office/drawing/2014/main" id="{B66F7019-ABB9-4662-BA54-1D104FCB85DC}"/>
                </a:ext>
              </a:extLst>
            </p:cNvPr>
            <p:cNvSpPr>
              <a:spLocks/>
            </p:cNvSpPr>
            <p:nvPr/>
          </p:nvSpPr>
          <p:spPr bwMode="gray">
            <a:xfrm>
              <a:off x="7389101" y="1575526"/>
              <a:ext cx="125895" cy="270122"/>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10" y="20"/>
                  </a:lnTo>
                  <a:lnTo>
                    <a:pt x="8" y="20"/>
                  </a:lnTo>
                  <a:lnTo>
                    <a:pt x="6" y="22"/>
                  </a:lnTo>
                  <a:lnTo>
                    <a:pt x="4" y="26"/>
                  </a:lnTo>
                  <a:lnTo>
                    <a:pt x="4" y="32"/>
                  </a:lnTo>
                  <a:lnTo>
                    <a:pt x="2" y="40"/>
                  </a:lnTo>
                  <a:lnTo>
                    <a:pt x="2" y="46"/>
                  </a:lnTo>
                  <a:lnTo>
                    <a:pt x="2" y="52"/>
                  </a:lnTo>
                  <a:lnTo>
                    <a:pt x="2" y="54"/>
                  </a:lnTo>
                  <a:lnTo>
                    <a:pt x="2" y="56"/>
                  </a:lnTo>
                  <a:lnTo>
                    <a:pt x="0" y="58"/>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6" y="146"/>
                  </a:lnTo>
                  <a:lnTo>
                    <a:pt x="38" y="146"/>
                  </a:lnTo>
                  <a:lnTo>
                    <a:pt x="40" y="146"/>
                  </a:lnTo>
                  <a:lnTo>
                    <a:pt x="44" y="144"/>
                  </a:lnTo>
                  <a:lnTo>
                    <a:pt x="46" y="142"/>
                  </a:lnTo>
                  <a:lnTo>
                    <a:pt x="48" y="140"/>
                  </a:lnTo>
                  <a:lnTo>
                    <a:pt x="50" y="134"/>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8" y="84"/>
                  </a:lnTo>
                  <a:lnTo>
                    <a:pt x="66" y="80"/>
                  </a:lnTo>
                  <a:lnTo>
                    <a:pt x="62" y="78"/>
                  </a:lnTo>
                  <a:lnTo>
                    <a:pt x="60" y="78"/>
                  </a:lnTo>
                  <a:lnTo>
                    <a:pt x="56" y="80"/>
                  </a:lnTo>
                  <a:lnTo>
                    <a:pt x="56" y="80"/>
                  </a:lnTo>
                  <a:lnTo>
                    <a:pt x="54" y="80"/>
                  </a:lnTo>
                  <a:lnTo>
                    <a:pt x="54" y="80"/>
                  </a:lnTo>
                  <a:lnTo>
                    <a:pt x="52" y="80"/>
                  </a:lnTo>
                  <a:lnTo>
                    <a:pt x="50" y="80"/>
                  </a:lnTo>
                  <a:lnTo>
                    <a:pt x="50" y="80"/>
                  </a:lnTo>
                  <a:lnTo>
                    <a:pt x="52" y="78"/>
                  </a:lnTo>
                  <a:lnTo>
                    <a:pt x="54" y="74"/>
                  </a:lnTo>
                  <a:lnTo>
                    <a:pt x="54" y="74"/>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6" y="12"/>
                  </a:lnTo>
                  <a:lnTo>
                    <a:pt x="24" y="10"/>
                  </a:lnTo>
                  <a:lnTo>
                    <a:pt x="22" y="8"/>
                  </a:lnTo>
                  <a:lnTo>
                    <a:pt x="20" y="6"/>
                  </a:lnTo>
                  <a:lnTo>
                    <a:pt x="18" y="4"/>
                  </a:lnTo>
                  <a:lnTo>
                    <a:pt x="20"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6" name="Freeform 551">
              <a:extLst>
                <a:ext uri="{FF2B5EF4-FFF2-40B4-BE49-F238E27FC236}">
                  <a16:creationId xmlns:a16="http://schemas.microsoft.com/office/drawing/2014/main" id="{373CAB76-6079-4C22-9C59-AE5282F2D779}"/>
                </a:ext>
              </a:extLst>
            </p:cNvPr>
            <p:cNvSpPr>
              <a:spLocks/>
            </p:cNvSpPr>
            <p:nvPr/>
          </p:nvSpPr>
          <p:spPr bwMode="gray">
            <a:xfrm>
              <a:off x="6948469" y="2341488"/>
              <a:ext cx="92570" cy="85107"/>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46">
                  <a:moveTo>
                    <a:pt x="24" y="18"/>
                  </a:moveTo>
                  <a:lnTo>
                    <a:pt x="24" y="18"/>
                  </a:lnTo>
                  <a:lnTo>
                    <a:pt x="22" y="18"/>
                  </a:lnTo>
                  <a:lnTo>
                    <a:pt x="18" y="18"/>
                  </a:lnTo>
                  <a:lnTo>
                    <a:pt x="16" y="20"/>
                  </a:lnTo>
                  <a:lnTo>
                    <a:pt x="12" y="22"/>
                  </a:lnTo>
                  <a:lnTo>
                    <a:pt x="10" y="24"/>
                  </a:lnTo>
                  <a:lnTo>
                    <a:pt x="8" y="26"/>
                  </a:lnTo>
                  <a:lnTo>
                    <a:pt x="8" y="26"/>
                  </a:lnTo>
                  <a:lnTo>
                    <a:pt x="6" y="26"/>
                  </a:lnTo>
                  <a:lnTo>
                    <a:pt x="4" y="26"/>
                  </a:lnTo>
                  <a:lnTo>
                    <a:pt x="2" y="28"/>
                  </a:lnTo>
                  <a:lnTo>
                    <a:pt x="0" y="30"/>
                  </a:lnTo>
                  <a:lnTo>
                    <a:pt x="0" y="32"/>
                  </a:lnTo>
                  <a:lnTo>
                    <a:pt x="0" y="38"/>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7" name="Freeform 552">
              <a:extLst>
                <a:ext uri="{FF2B5EF4-FFF2-40B4-BE49-F238E27FC236}">
                  <a16:creationId xmlns:a16="http://schemas.microsoft.com/office/drawing/2014/main" id="{4E6660AD-6611-4DED-A42E-0CA405941997}"/>
                </a:ext>
              </a:extLst>
            </p:cNvPr>
            <p:cNvSpPr>
              <a:spLocks/>
            </p:cNvSpPr>
            <p:nvPr/>
          </p:nvSpPr>
          <p:spPr bwMode="gray">
            <a:xfrm>
              <a:off x="7415021" y="2041764"/>
              <a:ext cx="111084" cy="81407"/>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8" name="Freeform 553">
              <a:extLst>
                <a:ext uri="{FF2B5EF4-FFF2-40B4-BE49-F238E27FC236}">
                  <a16:creationId xmlns:a16="http://schemas.microsoft.com/office/drawing/2014/main" id="{87A875AA-0B68-424D-AC89-A1D9AD2E2177}"/>
                </a:ext>
              </a:extLst>
            </p:cNvPr>
            <p:cNvSpPr>
              <a:spLocks/>
            </p:cNvSpPr>
            <p:nvPr/>
          </p:nvSpPr>
          <p:spPr bwMode="gray">
            <a:xfrm>
              <a:off x="7492779" y="2422895"/>
              <a:ext cx="44434" cy="59205"/>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199" name="Freeform 554">
              <a:extLst>
                <a:ext uri="{FF2B5EF4-FFF2-40B4-BE49-F238E27FC236}">
                  <a16:creationId xmlns:a16="http://schemas.microsoft.com/office/drawing/2014/main" id="{6A957BAB-7E8A-4C9E-8948-B74D7D2B4FBD}"/>
                </a:ext>
              </a:extLst>
            </p:cNvPr>
            <p:cNvSpPr>
              <a:spLocks/>
            </p:cNvSpPr>
            <p:nvPr/>
          </p:nvSpPr>
          <p:spPr bwMode="gray">
            <a:xfrm>
              <a:off x="7474265" y="1531122"/>
              <a:ext cx="422118" cy="495840"/>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0" y="88"/>
                  </a:lnTo>
                  <a:lnTo>
                    <a:pt x="202" y="90"/>
                  </a:lnTo>
                  <a:lnTo>
                    <a:pt x="202" y="90"/>
                  </a:lnTo>
                  <a:lnTo>
                    <a:pt x="200" y="92"/>
                  </a:lnTo>
                  <a:lnTo>
                    <a:pt x="198" y="92"/>
                  </a:lnTo>
                  <a:lnTo>
                    <a:pt x="196" y="92"/>
                  </a:lnTo>
                  <a:lnTo>
                    <a:pt x="196" y="92"/>
                  </a:lnTo>
                  <a:lnTo>
                    <a:pt x="194" y="92"/>
                  </a:lnTo>
                  <a:lnTo>
                    <a:pt x="192" y="94"/>
                  </a:lnTo>
                  <a:lnTo>
                    <a:pt x="192" y="96"/>
                  </a:lnTo>
                  <a:lnTo>
                    <a:pt x="192" y="96"/>
                  </a:lnTo>
                  <a:lnTo>
                    <a:pt x="204" y="96"/>
                  </a:lnTo>
                  <a:lnTo>
                    <a:pt x="208" y="98"/>
                  </a:lnTo>
                  <a:lnTo>
                    <a:pt x="208" y="98"/>
                  </a:lnTo>
                  <a:lnTo>
                    <a:pt x="206" y="100"/>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12" y="180"/>
                  </a:lnTo>
                  <a:lnTo>
                    <a:pt x="108" y="180"/>
                  </a:lnTo>
                  <a:lnTo>
                    <a:pt x="106" y="182"/>
                  </a:lnTo>
                  <a:lnTo>
                    <a:pt x="106" y="184"/>
                  </a:lnTo>
                  <a:lnTo>
                    <a:pt x="106" y="184"/>
                  </a:lnTo>
                  <a:lnTo>
                    <a:pt x="106" y="186"/>
                  </a:lnTo>
                  <a:lnTo>
                    <a:pt x="106" y="188"/>
                  </a:lnTo>
                  <a:lnTo>
                    <a:pt x="108" y="186"/>
                  </a:lnTo>
                  <a:lnTo>
                    <a:pt x="112" y="188"/>
                  </a:lnTo>
                  <a:lnTo>
                    <a:pt x="116" y="188"/>
                  </a:lnTo>
                  <a:lnTo>
                    <a:pt x="118" y="190"/>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2" y="208"/>
                  </a:lnTo>
                  <a:lnTo>
                    <a:pt x="100" y="214"/>
                  </a:lnTo>
                  <a:lnTo>
                    <a:pt x="98" y="218"/>
                  </a:lnTo>
                  <a:lnTo>
                    <a:pt x="96" y="222"/>
                  </a:lnTo>
                  <a:lnTo>
                    <a:pt x="92" y="224"/>
                  </a:lnTo>
                  <a:lnTo>
                    <a:pt x="88" y="224"/>
                  </a:lnTo>
                  <a:lnTo>
                    <a:pt x="86" y="226"/>
                  </a:lnTo>
                  <a:lnTo>
                    <a:pt x="86" y="226"/>
                  </a:lnTo>
                  <a:lnTo>
                    <a:pt x="82" y="224"/>
                  </a:lnTo>
                  <a:lnTo>
                    <a:pt x="80" y="224"/>
                  </a:lnTo>
                  <a:lnTo>
                    <a:pt x="78" y="228"/>
                  </a:lnTo>
                  <a:lnTo>
                    <a:pt x="78" y="230"/>
                  </a:lnTo>
                  <a:lnTo>
                    <a:pt x="76" y="234"/>
                  </a:lnTo>
                  <a:lnTo>
                    <a:pt x="76" y="236"/>
                  </a:lnTo>
                  <a:lnTo>
                    <a:pt x="76" y="236"/>
                  </a:lnTo>
                  <a:lnTo>
                    <a:pt x="76" y="238"/>
                  </a:lnTo>
                  <a:lnTo>
                    <a:pt x="78" y="242"/>
                  </a:lnTo>
                  <a:lnTo>
                    <a:pt x="78" y="246"/>
                  </a:lnTo>
                  <a:lnTo>
                    <a:pt x="78" y="250"/>
                  </a:lnTo>
                  <a:lnTo>
                    <a:pt x="78" y="250"/>
                  </a:lnTo>
                  <a:lnTo>
                    <a:pt x="78" y="256"/>
                  </a:lnTo>
                  <a:lnTo>
                    <a:pt x="76" y="258"/>
                  </a:lnTo>
                  <a:lnTo>
                    <a:pt x="74" y="260"/>
                  </a:lnTo>
                  <a:lnTo>
                    <a:pt x="72" y="262"/>
                  </a:lnTo>
                  <a:lnTo>
                    <a:pt x="70" y="262"/>
                  </a:lnTo>
                  <a:lnTo>
                    <a:pt x="68" y="262"/>
                  </a:lnTo>
                  <a:lnTo>
                    <a:pt x="68" y="262"/>
                  </a:lnTo>
                  <a:lnTo>
                    <a:pt x="62" y="266"/>
                  </a:lnTo>
                  <a:lnTo>
                    <a:pt x="58" y="266"/>
                  </a:lnTo>
                  <a:lnTo>
                    <a:pt x="54" y="268"/>
                  </a:lnTo>
                  <a:lnTo>
                    <a:pt x="52" y="266"/>
                  </a:lnTo>
                  <a:lnTo>
                    <a:pt x="50" y="266"/>
                  </a:lnTo>
                  <a:lnTo>
                    <a:pt x="48" y="264"/>
                  </a:lnTo>
                  <a:lnTo>
                    <a:pt x="48" y="262"/>
                  </a:lnTo>
                  <a:lnTo>
                    <a:pt x="48" y="262"/>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38" y="198"/>
                  </a:lnTo>
                  <a:lnTo>
                    <a:pt x="38" y="198"/>
                  </a:lnTo>
                  <a:lnTo>
                    <a:pt x="40" y="194"/>
                  </a:lnTo>
                  <a:lnTo>
                    <a:pt x="40" y="192"/>
                  </a:lnTo>
                  <a:lnTo>
                    <a:pt x="38" y="192"/>
                  </a:lnTo>
                  <a:lnTo>
                    <a:pt x="38" y="192"/>
                  </a:lnTo>
                  <a:lnTo>
                    <a:pt x="36" y="192"/>
                  </a:lnTo>
                  <a:lnTo>
                    <a:pt x="36" y="192"/>
                  </a:lnTo>
                  <a:lnTo>
                    <a:pt x="28" y="198"/>
                  </a:lnTo>
                  <a:lnTo>
                    <a:pt x="26" y="198"/>
                  </a:lnTo>
                  <a:lnTo>
                    <a:pt x="24" y="196"/>
                  </a:lnTo>
                  <a:lnTo>
                    <a:pt x="26" y="194"/>
                  </a:lnTo>
                  <a:lnTo>
                    <a:pt x="26" y="190"/>
                  </a:lnTo>
                  <a:lnTo>
                    <a:pt x="28" y="188"/>
                  </a:lnTo>
                  <a:lnTo>
                    <a:pt x="30" y="186"/>
                  </a:lnTo>
                  <a:lnTo>
                    <a:pt x="30" y="186"/>
                  </a:lnTo>
                  <a:lnTo>
                    <a:pt x="34" y="180"/>
                  </a:lnTo>
                  <a:lnTo>
                    <a:pt x="36" y="176"/>
                  </a:lnTo>
                  <a:lnTo>
                    <a:pt x="38" y="174"/>
                  </a:lnTo>
                  <a:lnTo>
                    <a:pt x="40" y="174"/>
                  </a:lnTo>
                  <a:lnTo>
                    <a:pt x="40" y="174"/>
                  </a:lnTo>
                  <a:lnTo>
                    <a:pt x="42" y="176"/>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8" y="164"/>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8" y="132"/>
                  </a:lnTo>
                  <a:lnTo>
                    <a:pt x="58" y="132"/>
                  </a:lnTo>
                  <a:lnTo>
                    <a:pt x="54" y="126"/>
                  </a:lnTo>
                  <a:lnTo>
                    <a:pt x="52" y="122"/>
                  </a:lnTo>
                  <a:lnTo>
                    <a:pt x="52" y="118"/>
                  </a:lnTo>
                  <a:lnTo>
                    <a:pt x="52" y="116"/>
                  </a:lnTo>
                  <a:lnTo>
                    <a:pt x="52" y="112"/>
                  </a:lnTo>
                  <a:lnTo>
                    <a:pt x="56" y="110"/>
                  </a:lnTo>
                  <a:lnTo>
                    <a:pt x="58" y="108"/>
                  </a:lnTo>
                  <a:lnTo>
                    <a:pt x="60" y="108"/>
                  </a:lnTo>
                  <a:lnTo>
                    <a:pt x="60" y="108"/>
                  </a:lnTo>
                  <a:lnTo>
                    <a:pt x="64" y="110"/>
                  </a:lnTo>
                  <a:lnTo>
                    <a:pt x="66" y="112"/>
                  </a:lnTo>
                  <a:lnTo>
                    <a:pt x="68" y="114"/>
                  </a:lnTo>
                  <a:lnTo>
                    <a:pt x="70" y="118"/>
                  </a:lnTo>
                  <a:lnTo>
                    <a:pt x="72" y="120"/>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18" y="94"/>
                  </a:lnTo>
                  <a:lnTo>
                    <a:pt x="120" y="90"/>
                  </a:lnTo>
                  <a:lnTo>
                    <a:pt x="122" y="88"/>
                  </a:lnTo>
                  <a:lnTo>
                    <a:pt x="126" y="86"/>
                  </a:lnTo>
                  <a:lnTo>
                    <a:pt x="128" y="86"/>
                  </a:lnTo>
                  <a:lnTo>
                    <a:pt x="130" y="86"/>
                  </a:lnTo>
                  <a:lnTo>
                    <a:pt x="128" y="84"/>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82" y="74"/>
                  </a:lnTo>
                  <a:lnTo>
                    <a:pt x="78" y="74"/>
                  </a:lnTo>
                  <a:lnTo>
                    <a:pt x="74" y="74"/>
                  </a:lnTo>
                  <a:lnTo>
                    <a:pt x="70" y="74"/>
                  </a:lnTo>
                  <a:lnTo>
                    <a:pt x="68" y="72"/>
                  </a:lnTo>
                  <a:lnTo>
                    <a:pt x="68" y="72"/>
                  </a:lnTo>
                  <a:lnTo>
                    <a:pt x="66" y="70"/>
                  </a:lnTo>
                  <a:lnTo>
                    <a:pt x="64" y="70"/>
                  </a:lnTo>
                  <a:lnTo>
                    <a:pt x="62" y="70"/>
                  </a:lnTo>
                  <a:lnTo>
                    <a:pt x="62" y="70"/>
                  </a:lnTo>
                  <a:lnTo>
                    <a:pt x="62" y="72"/>
                  </a:lnTo>
                  <a:lnTo>
                    <a:pt x="58" y="74"/>
                  </a:lnTo>
                  <a:lnTo>
                    <a:pt x="56" y="74"/>
                  </a:lnTo>
                  <a:lnTo>
                    <a:pt x="54" y="74"/>
                  </a:lnTo>
                  <a:lnTo>
                    <a:pt x="54" y="72"/>
                  </a:lnTo>
                  <a:lnTo>
                    <a:pt x="54" y="72"/>
                  </a:lnTo>
                  <a:lnTo>
                    <a:pt x="44" y="64"/>
                  </a:lnTo>
                  <a:lnTo>
                    <a:pt x="42" y="60"/>
                  </a:lnTo>
                  <a:lnTo>
                    <a:pt x="42" y="56"/>
                  </a:lnTo>
                  <a:lnTo>
                    <a:pt x="44" y="54"/>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4"/>
                  </a:lnTo>
                  <a:lnTo>
                    <a:pt x="70" y="32"/>
                  </a:lnTo>
                  <a:lnTo>
                    <a:pt x="72" y="30"/>
                  </a:lnTo>
                  <a:lnTo>
                    <a:pt x="74" y="28"/>
                  </a:lnTo>
                  <a:lnTo>
                    <a:pt x="78" y="26"/>
                  </a:lnTo>
                  <a:lnTo>
                    <a:pt x="82" y="26"/>
                  </a:lnTo>
                  <a:lnTo>
                    <a:pt x="86" y="26"/>
                  </a:lnTo>
                  <a:lnTo>
                    <a:pt x="90" y="24"/>
                  </a:lnTo>
                  <a:lnTo>
                    <a:pt x="92" y="22"/>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0" y="8"/>
                  </a:lnTo>
                  <a:lnTo>
                    <a:pt x="184" y="6"/>
                  </a:lnTo>
                  <a:lnTo>
                    <a:pt x="188" y="6"/>
                  </a:lnTo>
                  <a:lnTo>
                    <a:pt x="192" y="8"/>
                  </a:lnTo>
                  <a:lnTo>
                    <a:pt x="196" y="8"/>
                  </a:lnTo>
                  <a:lnTo>
                    <a:pt x="200" y="12"/>
                  </a:lnTo>
                  <a:lnTo>
                    <a:pt x="202" y="16"/>
                  </a:lnTo>
                  <a:lnTo>
                    <a:pt x="206" y="20"/>
                  </a:lnTo>
                  <a:lnTo>
                    <a:pt x="210" y="22"/>
                  </a:lnTo>
                  <a:lnTo>
                    <a:pt x="212" y="26"/>
                  </a:lnTo>
                  <a:lnTo>
                    <a:pt x="212" y="26"/>
                  </a:lnTo>
                  <a:lnTo>
                    <a:pt x="208" y="30"/>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lnTo>
                    <a:pt x="222" y="68"/>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0" name="Freeform 555">
              <a:extLst>
                <a:ext uri="{FF2B5EF4-FFF2-40B4-BE49-F238E27FC236}">
                  <a16:creationId xmlns:a16="http://schemas.microsoft.com/office/drawing/2014/main" id="{86C04B48-ACCB-4216-85F7-BCE1E9A82AD7}"/>
                </a:ext>
              </a:extLst>
            </p:cNvPr>
            <p:cNvSpPr>
              <a:spLocks/>
            </p:cNvSpPr>
            <p:nvPr/>
          </p:nvSpPr>
          <p:spPr bwMode="gray">
            <a:xfrm>
              <a:off x="7940817" y="5553348"/>
              <a:ext cx="144409" cy="166513"/>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10"/>
                  </a:lnTo>
                  <a:lnTo>
                    <a:pt x="28" y="8"/>
                  </a:lnTo>
                  <a:lnTo>
                    <a:pt x="26" y="6"/>
                  </a:lnTo>
                  <a:lnTo>
                    <a:pt x="24" y="4"/>
                  </a:lnTo>
                  <a:lnTo>
                    <a:pt x="20" y="2"/>
                  </a:lnTo>
                  <a:lnTo>
                    <a:pt x="16" y="0"/>
                  </a:lnTo>
                  <a:lnTo>
                    <a:pt x="12" y="2"/>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0" y="76"/>
                  </a:lnTo>
                  <a:lnTo>
                    <a:pt x="78" y="5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1" name="Freeform 556">
              <a:extLst>
                <a:ext uri="{FF2B5EF4-FFF2-40B4-BE49-F238E27FC236}">
                  <a16:creationId xmlns:a16="http://schemas.microsoft.com/office/drawing/2014/main" id="{A011C0F4-0AAD-486C-8378-3A954728E60D}"/>
                </a:ext>
              </a:extLst>
            </p:cNvPr>
            <p:cNvSpPr>
              <a:spLocks/>
            </p:cNvSpPr>
            <p:nvPr/>
          </p:nvSpPr>
          <p:spPr bwMode="gray">
            <a:xfrm>
              <a:off x="5970932" y="2223078"/>
              <a:ext cx="2025428" cy="1380212"/>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72" y="702"/>
                  </a:lnTo>
                  <a:lnTo>
                    <a:pt x="966" y="706"/>
                  </a:lnTo>
                  <a:lnTo>
                    <a:pt x="962" y="708"/>
                  </a:lnTo>
                  <a:lnTo>
                    <a:pt x="960" y="712"/>
                  </a:lnTo>
                  <a:lnTo>
                    <a:pt x="960" y="714"/>
                  </a:lnTo>
                  <a:lnTo>
                    <a:pt x="960" y="718"/>
                  </a:lnTo>
                  <a:lnTo>
                    <a:pt x="960" y="720"/>
                  </a:lnTo>
                  <a:lnTo>
                    <a:pt x="962" y="722"/>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0" y="580"/>
                  </a:lnTo>
                  <a:lnTo>
                    <a:pt x="1064" y="574"/>
                  </a:lnTo>
                  <a:lnTo>
                    <a:pt x="1068" y="570"/>
                  </a:lnTo>
                  <a:lnTo>
                    <a:pt x="1072" y="568"/>
                  </a:lnTo>
                  <a:lnTo>
                    <a:pt x="1076" y="566"/>
                  </a:lnTo>
                  <a:lnTo>
                    <a:pt x="1080" y="566"/>
                  </a:lnTo>
                  <a:lnTo>
                    <a:pt x="1082" y="568"/>
                  </a:lnTo>
                  <a:lnTo>
                    <a:pt x="1082" y="568"/>
                  </a:lnTo>
                  <a:lnTo>
                    <a:pt x="1090" y="562"/>
                  </a:lnTo>
                  <a:lnTo>
                    <a:pt x="1094" y="552"/>
                  </a:lnTo>
                  <a:lnTo>
                    <a:pt x="1094" y="540"/>
                  </a:lnTo>
                  <a:lnTo>
                    <a:pt x="1092" y="530"/>
                  </a:lnTo>
                  <a:lnTo>
                    <a:pt x="1088" y="524"/>
                  </a:lnTo>
                  <a:lnTo>
                    <a:pt x="1084" y="520"/>
                  </a:lnTo>
                  <a:lnTo>
                    <a:pt x="1082" y="518"/>
                  </a:lnTo>
                  <a:lnTo>
                    <a:pt x="1078" y="518"/>
                  </a:lnTo>
                  <a:lnTo>
                    <a:pt x="1078" y="518"/>
                  </a:lnTo>
                  <a:lnTo>
                    <a:pt x="1076" y="510"/>
                  </a:lnTo>
                  <a:lnTo>
                    <a:pt x="1074" y="504"/>
                  </a:lnTo>
                  <a:lnTo>
                    <a:pt x="1072" y="502"/>
                  </a:lnTo>
                  <a:lnTo>
                    <a:pt x="1072" y="500"/>
                  </a:lnTo>
                  <a:lnTo>
                    <a:pt x="1072" y="500"/>
                  </a:lnTo>
                  <a:lnTo>
                    <a:pt x="1070" y="500"/>
                  </a:lnTo>
                  <a:lnTo>
                    <a:pt x="1052" y="500"/>
                  </a:lnTo>
                  <a:lnTo>
                    <a:pt x="1048" y="502"/>
                  </a:lnTo>
                  <a:lnTo>
                    <a:pt x="1046" y="504"/>
                  </a:lnTo>
                  <a:lnTo>
                    <a:pt x="1044" y="502"/>
                  </a:lnTo>
                  <a:lnTo>
                    <a:pt x="1042" y="502"/>
                  </a:lnTo>
                  <a:lnTo>
                    <a:pt x="1040" y="500"/>
                  </a:lnTo>
                  <a:lnTo>
                    <a:pt x="1040" y="500"/>
                  </a:lnTo>
                  <a:lnTo>
                    <a:pt x="1034" y="484"/>
                  </a:lnTo>
                  <a:lnTo>
                    <a:pt x="1030" y="468"/>
                  </a:lnTo>
                  <a:lnTo>
                    <a:pt x="1026" y="456"/>
                  </a:lnTo>
                  <a:lnTo>
                    <a:pt x="1024" y="452"/>
                  </a:lnTo>
                  <a:lnTo>
                    <a:pt x="1024" y="452"/>
                  </a:lnTo>
                  <a:lnTo>
                    <a:pt x="1024" y="454"/>
                  </a:lnTo>
                  <a:lnTo>
                    <a:pt x="1024" y="458"/>
                  </a:lnTo>
                  <a:lnTo>
                    <a:pt x="1024" y="460"/>
                  </a:lnTo>
                  <a:lnTo>
                    <a:pt x="1024" y="460"/>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54"/>
                  </a:lnTo>
                  <a:lnTo>
                    <a:pt x="800" y="562"/>
                  </a:lnTo>
                  <a:lnTo>
                    <a:pt x="798" y="568"/>
                  </a:lnTo>
                  <a:lnTo>
                    <a:pt x="794" y="572"/>
                  </a:lnTo>
                  <a:lnTo>
                    <a:pt x="792" y="576"/>
                  </a:lnTo>
                  <a:lnTo>
                    <a:pt x="790" y="578"/>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4" y="428"/>
                  </a:lnTo>
                  <a:lnTo>
                    <a:pt x="622" y="420"/>
                  </a:lnTo>
                  <a:lnTo>
                    <a:pt x="620" y="416"/>
                  </a:lnTo>
                  <a:lnTo>
                    <a:pt x="618" y="412"/>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2" y="214"/>
                  </a:lnTo>
                  <a:lnTo>
                    <a:pt x="700"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6" y="190"/>
                  </a:lnTo>
                  <a:lnTo>
                    <a:pt x="758" y="186"/>
                  </a:lnTo>
                  <a:lnTo>
                    <a:pt x="760" y="182"/>
                  </a:lnTo>
                  <a:lnTo>
                    <a:pt x="762" y="178"/>
                  </a:lnTo>
                  <a:lnTo>
                    <a:pt x="764" y="174"/>
                  </a:lnTo>
                  <a:lnTo>
                    <a:pt x="766" y="170"/>
                  </a:lnTo>
                  <a:lnTo>
                    <a:pt x="770" y="168"/>
                  </a:lnTo>
                  <a:lnTo>
                    <a:pt x="770" y="168"/>
                  </a:lnTo>
                  <a:lnTo>
                    <a:pt x="772" y="166"/>
                  </a:lnTo>
                  <a:lnTo>
                    <a:pt x="772" y="162"/>
                  </a:lnTo>
                  <a:lnTo>
                    <a:pt x="774" y="156"/>
                  </a:lnTo>
                  <a:lnTo>
                    <a:pt x="774" y="152"/>
                  </a:lnTo>
                  <a:lnTo>
                    <a:pt x="772" y="146"/>
                  </a:lnTo>
                  <a:lnTo>
                    <a:pt x="770" y="140"/>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4" y="114"/>
                  </a:lnTo>
                  <a:lnTo>
                    <a:pt x="766" y="114"/>
                  </a:lnTo>
                  <a:lnTo>
                    <a:pt x="768" y="114"/>
                  </a:lnTo>
                  <a:lnTo>
                    <a:pt x="770" y="114"/>
                  </a:lnTo>
                  <a:lnTo>
                    <a:pt x="772" y="112"/>
                  </a:lnTo>
                  <a:lnTo>
                    <a:pt x="774" y="110"/>
                  </a:lnTo>
                  <a:lnTo>
                    <a:pt x="774" y="106"/>
                  </a:lnTo>
                  <a:lnTo>
                    <a:pt x="774" y="102"/>
                  </a:lnTo>
                  <a:lnTo>
                    <a:pt x="772" y="100"/>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4" y="100"/>
                  </a:lnTo>
                  <a:lnTo>
                    <a:pt x="732" y="102"/>
                  </a:lnTo>
                  <a:lnTo>
                    <a:pt x="728" y="106"/>
                  </a:lnTo>
                  <a:lnTo>
                    <a:pt x="726" y="112"/>
                  </a:lnTo>
                  <a:lnTo>
                    <a:pt x="722" y="120"/>
                  </a:lnTo>
                  <a:lnTo>
                    <a:pt x="718" y="132"/>
                  </a:lnTo>
                  <a:lnTo>
                    <a:pt x="718" y="132"/>
                  </a:lnTo>
                  <a:lnTo>
                    <a:pt x="718" y="134"/>
                  </a:lnTo>
                  <a:lnTo>
                    <a:pt x="716" y="136"/>
                  </a:lnTo>
                  <a:lnTo>
                    <a:pt x="714" y="138"/>
                  </a:lnTo>
                  <a:lnTo>
                    <a:pt x="714" y="138"/>
                  </a:lnTo>
                  <a:lnTo>
                    <a:pt x="710" y="140"/>
                  </a:lnTo>
                  <a:lnTo>
                    <a:pt x="708" y="138"/>
                  </a:lnTo>
                  <a:lnTo>
                    <a:pt x="704" y="136"/>
                  </a:lnTo>
                  <a:lnTo>
                    <a:pt x="700" y="132"/>
                  </a:lnTo>
                  <a:lnTo>
                    <a:pt x="696" y="98"/>
                  </a:lnTo>
                  <a:lnTo>
                    <a:pt x="696" y="98"/>
                  </a:lnTo>
                  <a:lnTo>
                    <a:pt x="694" y="96"/>
                  </a:lnTo>
                  <a:lnTo>
                    <a:pt x="694" y="94"/>
                  </a:lnTo>
                  <a:lnTo>
                    <a:pt x="694" y="94"/>
                  </a:lnTo>
                  <a:lnTo>
                    <a:pt x="692" y="92"/>
                  </a:lnTo>
                  <a:lnTo>
                    <a:pt x="692" y="94"/>
                  </a:lnTo>
                  <a:lnTo>
                    <a:pt x="690" y="96"/>
                  </a:lnTo>
                  <a:lnTo>
                    <a:pt x="688" y="102"/>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4" y="116"/>
                  </a:lnTo>
                  <a:lnTo>
                    <a:pt x="628" y="118"/>
                  </a:lnTo>
                  <a:lnTo>
                    <a:pt x="630" y="120"/>
                  </a:lnTo>
                  <a:lnTo>
                    <a:pt x="630" y="122"/>
                  </a:lnTo>
                  <a:lnTo>
                    <a:pt x="630" y="124"/>
                  </a:lnTo>
                  <a:lnTo>
                    <a:pt x="630" y="128"/>
                  </a:lnTo>
                  <a:lnTo>
                    <a:pt x="628" y="130"/>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2" y="148"/>
                  </a:lnTo>
                  <a:lnTo>
                    <a:pt x="582" y="148"/>
                  </a:lnTo>
                  <a:lnTo>
                    <a:pt x="584" y="124"/>
                  </a:lnTo>
                  <a:lnTo>
                    <a:pt x="568" y="124"/>
                  </a:lnTo>
                  <a:lnTo>
                    <a:pt x="562" y="124"/>
                  </a:lnTo>
                  <a:lnTo>
                    <a:pt x="558" y="124"/>
                  </a:lnTo>
                  <a:lnTo>
                    <a:pt x="556" y="124"/>
                  </a:lnTo>
                  <a:lnTo>
                    <a:pt x="554" y="126"/>
                  </a:lnTo>
                  <a:lnTo>
                    <a:pt x="554" y="126"/>
                  </a:lnTo>
                  <a:lnTo>
                    <a:pt x="552" y="128"/>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42" y="150"/>
                  </a:lnTo>
                  <a:lnTo>
                    <a:pt x="536" y="146"/>
                  </a:lnTo>
                  <a:lnTo>
                    <a:pt x="532" y="144"/>
                  </a:lnTo>
                  <a:lnTo>
                    <a:pt x="528" y="144"/>
                  </a:lnTo>
                  <a:lnTo>
                    <a:pt x="526" y="144"/>
                  </a:lnTo>
                  <a:lnTo>
                    <a:pt x="524" y="146"/>
                  </a:lnTo>
                  <a:lnTo>
                    <a:pt x="522" y="148"/>
                  </a:lnTo>
                  <a:lnTo>
                    <a:pt x="522" y="148"/>
                  </a:lnTo>
                  <a:lnTo>
                    <a:pt x="516" y="152"/>
                  </a:lnTo>
                  <a:lnTo>
                    <a:pt x="512" y="154"/>
                  </a:lnTo>
                  <a:lnTo>
                    <a:pt x="508" y="154"/>
                  </a:lnTo>
                  <a:lnTo>
                    <a:pt x="506" y="154"/>
                  </a:lnTo>
                  <a:lnTo>
                    <a:pt x="504" y="152"/>
                  </a:lnTo>
                  <a:lnTo>
                    <a:pt x="502" y="150"/>
                  </a:lnTo>
                  <a:lnTo>
                    <a:pt x="500" y="148"/>
                  </a:lnTo>
                  <a:lnTo>
                    <a:pt x="500" y="146"/>
                  </a:lnTo>
                  <a:lnTo>
                    <a:pt x="500" y="146"/>
                  </a:lnTo>
                  <a:lnTo>
                    <a:pt x="498" y="140"/>
                  </a:lnTo>
                  <a:lnTo>
                    <a:pt x="494" y="136"/>
                  </a:lnTo>
                  <a:lnTo>
                    <a:pt x="492" y="134"/>
                  </a:lnTo>
                  <a:lnTo>
                    <a:pt x="488" y="134"/>
                  </a:lnTo>
                  <a:lnTo>
                    <a:pt x="486" y="134"/>
                  </a:lnTo>
                  <a:lnTo>
                    <a:pt x="484" y="134"/>
                  </a:lnTo>
                  <a:lnTo>
                    <a:pt x="482" y="136"/>
                  </a:lnTo>
                  <a:lnTo>
                    <a:pt x="482" y="136"/>
                  </a:lnTo>
                  <a:lnTo>
                    <a:pt x="474" y="132"/>
                  </a:lnTo>
                  <a:lnTo>
                    <a:pt x="468" y="130"/>
                  </a:lnTo>
                  <a:lnTo>
                    <a:pt x="466" y="126"/>
                  </a:lnTo>
                  <a:lnTo>
                    <a:pt x="464" y="124"/>
                  </a:lnTo>
                  <a:lnTo>
                    <a:pt x="464" y="122"/>
                  </a:lnTo>
                  <a:lnTo>
                    <a:pt x="464" y="120"/>
                  </a:lnTo>
                  <a:lnTo>
                    <a:pt x="464" y="120"/>
                  </a:lnTo>
                  <a:lnTo>
                    <a:pt x="462" y="114"/>
                  </a:lnTo>
                  <a:lnTo>
                    <a:pt x="460" y="110"/>
                  </a:lnTo>
                  <a:lnTo>
                    <a:pt x="458" y="108"/>
                  </a:lnTo>
                  <a:lnTo>
                    <a:pt x="456" y="108"/>
                  </a:lnTo>
                  <a:lnTo>
                    <a:pt x="452" y="108"/>
                  </a:lnTo>
                  <a:lnTo>
                    <a:pt x="450" y="110"/>
                  </a:lnTo>
                  <a:lnTo>
                    <a:pt x="448"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20" y="186"/>
                  </a:lnTo>
                  <a:lnTo>
                    <a:pt x="420" y="186"/>
                  </a:lnTo>
                  <a:lnTo>
                    <a:pt x="420"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2" y="138"/>
                  </a:lnTo>
                  <a:lnTo>
                    <a:pt x="342" y="138"/>
                  </a:lnTo>
                  <a:lnTo>
                    <a:pt x="346" y="130"/>
                  </a:lnTo>
                  <a:lnTo>
                    <a:pt x="350" y="124"/>
                  </a:lnTo>
                  <a:lnTo>
                    <a:pt x="350" y="120"/>
                  </a:lnTo>
                  <a:lnTo>
                    <a:pt x="350" y="116"/>
                  </a:lnTo>
                  <a:lnTo>
                    <a:pt x="348" y="112"/>
                  </a:lnTo>
                  <a:lnTo>
                    <a:pt x="346" y="110"/>
                  </a:lnTo>
                  <a:lnTo>
                    <a:pt x="344" y="108"/>
                  </a:lnTo>
                  <a:lnTo>
                    <a:pt x="342" y="108"/>
                  </a:lnTo>
                  <a:lnTo>
                    <a:pt x="340" y="106"/>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32" y="66"/>
                  </a:lnTo>
                  <a:lnTo>
                    <a:pt x="228" y="62"/>
                  </a:lnTo>
                  <a:lnTo>
                    <a:pt x="224" y="62"/>
                  </a:lnTo>
                  <a:lnTo>
                    <a:pt x="222" y="62"/>
                  </a:lnTo>
                  <a:lnTo>
                    <a:pt x="222" y="64"/>
                  </a:lnTo>
                  <a:lnTo>
                    <a:pt x="220" y="66"/>
                  </a:lnTo>
                  <a:lnTo>
                    <a:pt x="220" y="68"/>
                  </a:lnTo>
                  <a:lnTo>
                    <a:pt x="220" y="72"/>
                  </a:lnTo>
                  <a:lnTo>
                    <a:pt x="222" y="74"/>
                  </a:lnTo>
                  <a:lnTo>
                    <a:pt x="222" y="76"/>
                  </a:lnTo>
                  <a:lnTo>
                    <a:pt x="222" y="76"/>
                  </a:lnTo>
                  <a:lnTo>
                    <a:pt x="220" y="80"/>
                  </a:lnTo>
                  <a:lnTo>
                    <a:pt x="218" y="82"/>
                  </a:lnTo>
                  <a:lnTo>
                    <a:pt x="216" y="84"/>
                  </a:lnTo>
                  <a:lnTo>
                    <a:pt x="214" y="82"/>
                  </a:lnTo>
                  <a:lnTo>
                    <a:pt x="212" y="82"/>
                  </a:lnTo>
                  <a:lnTo>
                    <a:pt x="212" y="80"/>
                  </a:lnTo>
                  <a:lnTo>
                    <a:pt x="212" y="80"/>
                  </a:lnTo>
                  <a:lnTo>
                    <a:pt x="208" y="72"/>
                  </a:lnTo>
                  <a:lnTo>
                    <a:pt x="200" y="60"/>
                  </a:lnTo>
                  <a:lnTo>
                    <a:pt x="194" y="52"/>
                  </a:lnTo>
                  <a:lnTo>
                    <a:pt x="190" y="48"/>
                  </a:lnTo>
                  <a:lnTo>
                    <a:pt x="186" y="44"/>
                  </a:lnTo>
                  <a:lnTo>
                    <a:pt x="182" y="44"/>
                  </a:lnTo>
                  <a:lnTo>
                    <a:pt x="180" y="44"/>
                  </a:lnTo>
                  <a:lnTo>
                    <a:pt x="180" y="44"/>
                  </a:lnTo>
                  <a:lnTo>
                    <a:pt x="178" y="46"/>
                  </a:lnTo>
                  <a:lnTo>
                    <a:pt x="180" y="48"/>
                  </a:lnTo>
                  <a:lnTo>
                    <a:pt x="180" y="50"/>
                  </a:lnTo>
                  <a:lnTo>
                    <a:pt x="180" y="52"/>
                  </a:lnTo>
                  <a:lnTo>
                    <a:pt x="182" y="54"/>
                  </a:lnTo>
                  <a:lnTo>
                    <a:pt x="182" y="56"/>
                  </a:lnTo>
                  <a:lnTo>
                    <a:pt x="182" y="56"/>
                  </a:lnTo>
                  <a:lnTo>
                    <a:pt x="180" y="62"/>
                  </a:lnTo>
                  <a:lnTo>
                    <a:pt x="178" y="66"/>
                  </a:lnTo>
                  <a:lnTo>
                    <a:pt x="176" y="68"/>
                  </a:lnTo>
                  <a:lnTo>
                    <a:pt x="174" y="68"/>
                  </a:lnTo>
                  <a:lnTo>
                    <a:pt x="170" y="66"/>
                  </a:lnTo>
                  <a:lnTo>
                    <a:pt x="168" y="64"/>
                  </a:lnTo>
                  <a:lnTo>
                    <a:pt x="166" y="62"/>
                  </a:lnTo>
                  <a:lnTo>
                    <a:pt x="166" y="62"/>
                  </a:lnTo>
                  <a:lnTo>
                    <a:pt x="166" y="60"/>
                  </a:lnTo>
                  <a:lnTo>
                    <a:pt x="162" y="58"/>
                  </a:lnTo>
                  <a:lnTo>
                    <a:pt x="158" y="58"/>
                  </a:lnTo>
                  <a:lnTo>
                    <a:pt x="156" y="58"/>
                  </a:lnTo>
                  <a:lnTo>
                    <a:pt x="152" y="60"/>
                  </a:lnTo>
                  <a:lnTo>
                    <a:pt x="150" y="62"/>
                  </a:lnTo>
                  <a:lnTo>
                    <a:pt x="150" y="64"/>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88" y="694"/>
                  </a:lnTo>
                  <a:lnTo>
                    <a:pt x="790" y="698"/>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4" y="730"/>
                  </a:lnTo>
                  <a:lnTo>
                    <a:pt x="756" y="732"/>
                  </a:lnTo>
                  <a:lnTo>
                    <a:pt x="758" y="736"/>
                  </a:lnTo>
                  <a:lnTo>
                    <a:pt x="756" y="738"/>
                  </a:lnTo>
                  <a:lnTo>
                    <a:pt x="756" y="740"/>
                  </a:lnTo>
                  <a:lnTo>
                    <a:pt x="754" y="740"/>
                  </a:lnTo>
                  <a:lnTo>
                    <a:pt x="752" y="742"/>
                  </a:lnTo>
                  <a:lnTo>
                    <a:pt x="752" y="742"/>
                  </a:lnTo>
                  <a:lnTo>
                    <a:pt x="750" y="744"/>
                  </a:lnTo>
                  <a:lnTo>
                    <a:pt x="748" y="746"/>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2" name="Freeform 557">
              <a:extLst>
                <a:ext uri="{FF2B5EF4-FFF2-40B4-BE49-F238E27FC236}">
                  <a16:creationId xmlns:a16="http://schemas.microsoft.com/office/drawing/2014/main" id="{9EED788D-47E5-46E5-BB54-EADABE738461}"/>
                </a:ext>
              </a:extLst>
            </p:cNvPr>
            <p:cNvSpPr>
              <a:spLocks/>
            </p:cNvSpPr>
            <p:nvPr/>
          </p:nvSpPr>
          <p:spPr bwMode="gray">
            <a:xfrm>
              <a:off x="5345160" y="2263782"/>
              <a:ext cx="910887" cy="921375"/>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2" h="498">
                  <a:moveTo>
                    <a:pt x="338" y="50"/>
                  </a:moveTo>
                  <a:lnTo>
                    <a:pt x="336" y="48"/>
                  </a:lnTo>
                  <a:lnTo>
                    <a:pt x="334" y="46"/>
                  </a:lnTo>
                  <a:lnTo>
                    <a:pt x="332" y="46"/>
                  </a:lnTo>
                  <a:lnTo>
                    <a:pt x="328" y="44"/>
                  </a:lnTo>
                  <a:lnTo>
                    <a:pt x="324" y="44"/>
                  </a:lnTo>
                  <a:lnTo>
                    <a:pt x="318" y="44"/>
                  </a:lnTo>
                  <a:lnTo>
                    <a:pt x="310" y="48"/>
                  </a:lnTo>
                  <a:lnTo>
                    <a:pt x="310" y="48"/>
                  </a:lnTo>
                  <a:lnTo>
                    <a:pt x="306" y="48"/>
                  </a:lnTo>
                  <a:lnTo>
                    <a:pt x="300" y="48"/>
                  </a:lnTo>
                  <a:lnTo>
                    <a:pt x="294" y="46"/>
                  </a:lnTo>
                  <a:lnTo>
                    <a:pt x="288" y="44"/>
                  </a:lnTo>
                  <a:lnTo>
                    <a:pt x="282" y="40"/>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30" y="22"/>
                  </a:lnTo>
                  <a:lnTo>
                    <a:pt x="228" y="26"/>
                  </a:lnTo>
                  <a:lnTo>
                    <a:pt x="230" y="28"/>
                  </a:lnTo>
                  <a:lnTo>
                    <a:pt x="230" y="30"/>
                  </a:lnTo>
                  <a:lnTo>
                    <a:pt x="230" y="34"/>
                  </a:lnTo>
                  <a:lnTo>
                    <a:pt x="230" y="36"/>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4"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4" y="386"/>
                  </a:lnTo>
                  <a:lnTo>
                    <a:pt x="76" y="388"/>
                  </a:lnTo>
                  <a:lnTo>
                    <a:pt x="80" y="388"/>
                  </a:lnTo>
                  <a:lnTo>
                    <a:pt x="82" y="388"/>
                  </a:lnTo>
                  <a:lnTo>
                    <a:pt x="86" y="386"/>
                  </a:lnTo>
                  <a:lnTo>
                    <a:pt x="90" y="382"/>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36"/>
                  </a:lnTo>
                  <a:lnTo>
                    <a:pt x="458" y="440"/>
                  </a:lnTo>
                  <a:lnTo>
                    <a:pt x="458" y="444"/>
                  </a:lnTo>
                  <a:lnTo>
                    <a:pt x="460" y="450"/>
                  </a:lnTo>
                  <a:lnTo>
                    <a:pt x="462" y="454"/>
                  </a:lnTo>
                  <a:lnTo>
                    <a:pt x="466" y="458"/>
                  </a:lnTo>
                  <a:lnTo>
                    <a:pt x="466" y="460"/>
                  </a:lnTo>
                  <a:lnTo>
                    <a:pt x="466" y="460"/>
                  </a:lnTo>
                  <a:lnTo>
                    <a:pt x="466" y="462"/>
                  </a:lnTo>
                  <a:lnTo>
                    <a:pt x="468" y="462"/>
                  </a:lnTo>
                  <a:lnTo>
                    <a:pt x="470" y="462"/>
                  </a:lnTo>
                  <a:lnTo>
                    <a:pt x="472" y="462"/>
                  </a:lnTo>
                  <a:lnTo>
                    <a:pt x="476" y="458"/>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3" name="Freeform 558">
              <a:extLst>
                <a:ext uri="{FF2B5EF4-FFF2-40B4-BE49-F238E27FC236}">
                  <a16:creationId xmlns:a16="http://schemas.microsoft.com/office/drawing/2014/main" id="{6F4EC6F5-7EFE-471A-94C2-1513DDBB897C}"/>
                </a:ext>
              </a:extLst>
            </p:cNvPr>
            <p:cNvSpPr>
              <a:spLocks/>
            </p:cNvSpPr>
            <p:nvPr/>
          </p:nvSpPr>
          <p:spPr bwMode="gray">
            <a:xfrm>
              <a:off x="6363428" y="3381272"/>
              <a:ext cx="1366331" cy="747460"/>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4" y="30"/>
                  </a:lnTo>
                  <a:lnTo>
                    <a:pt x="726" y="30"/>
                  </a:lnTo>
                  <a:lnTo>
                    <a:pt x="732" y="32"/>
                  </a:lnTo>
                  <a:lnTo>
                    <a:pt x="734" y="40"/>
                  </a:lnTo>
                  <a:lnTo>
                    <a:pt x="732" y="48"/>
                  </a:lnTo>
                  <a:lnTo>
                    <a:pt x="728" y="56"/>
                  </a:lnTo>
                  <a:lnTo>
                    <a:pt x="726" y="62"/>
                  </a:lnTo>
                  <a:lnTo>
                    <a:pt x="724" y="64"/>
                  </a:lnTo>
                  <a:lnTo>
                    <a:pt x="724" y="64"/>
                  </a:lnTo>
                  <a:lnTo>
                    <a:pt x="726" y="66"/>
                  </a:lnTo>
                  <a:lnTo>
                    <a:pt x="728" y="68"/>
                  </a:lnTo>
                  <a:lnTo>
                    <a:pt x="732" y="70"/>
                  </a:lnTo>
                  <a:lnTo>
                    <a:pt x="734" y="72"/>
                  </a:lnTo>
                  <a:lnTo>
                    <a:pt x="738" y="74"/>
                  </a:lnTo>
                  <a:lnTo>
                    <a:pt x="738" y="74"/>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6" y="138"/>
                  </a:lnTo>
                  <a:lnTo>
                    <a:pt x="672" y="138"/>
                  </a:lnTo>
                  <a:lnTo>
                    <a:pt x="668" y="140"/>
                  </a:lnTo>
                  <a:lnTo>
                    <a:pt x="662" y="142"/>
                  </a:lnTo>
                  <a:lnTo>
                    <a:pt x="656" y="142"/>
                  </a:lnTo>
                  <a:lnTo>
                    <a:pt x="650" y="142"/>
                  </a:lnTo>
                  <a:lnTo>
                    <a:pt x="646" y="140"/>
                  </a:lnTo>
                  <a:lnTo>
                    <a:pt x="646" y="142"/>
                  </a:lnTo>
                  <a:lnTo>
                    <a:pt x="644"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8" y="184"/>
                  </a:lnTo>
                  <a:lnTo>
                    <a:pt x="634" y="176"/>
                  </a:lnTo>
                  <a:lnTo>
                    <a:pt x="630" y="184"/>
                  </a:lnTo>
                  <a:lnTo>
                    <a:pt x="620" y="176"/>
                  </a:lnTo>
                  <a:lnTo>
                    <a:pt x="620" y="176"/>
                  </a:lnTo>
                  <a:lnTo>
                    <a:pt x="620" y="178"/>
                  </a:lnTo>
                  <a:lnTo>
                    <a:pt x="620" y="178"/>
                  </a:lnTo>
                  <a:lnTo>
                    <a:pt x="620" y="180"/>
                  </a:lnTo>
                  <a:lnTo>
                    <a:pt x="620" y="182"/>
                  </a:lnTo>
                  <a:lnTo>
                    <a:pt x="622" y="186"/>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18" y="226"/>
                  </a:lnTo>
                  <a:lnTo>
                    <a:pt x="620" y="228"/>
                  </a:lnTo>
                  <a:lnTo>
                    <a:pt x="622" y="228"/>
                  </a:lnTo>
                  <a:lnTo>
                    <a:pt x="624" y="230"/>
                  </a:lnTo>
                  <a:lnTo>
                    <a:pt x="624" y="232"/>
                  </a:lnTo>
                  <a:lnTo>
                    <a:pt x="624" y="234"/>
                  </a:lnTo>
                  <a:lnTo>
                    <a:pt x="622" y="234"/>
                  </a:lnTo>
                  <a:lnTo>
                    <a:pt x="618" y="236"/>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6" y="296"/>
                  </a:lnTo>
                  <a:lnTo>
                    <a:pt x="554" y="300"/>
                  </a:lnTo>
                  <a:lnTo>
                    <a:pt x="552" y="304"/>
                  </a:lnTo>
                  <a:lnTo>
                    <a:pt x="552" y="308"/>
                  </a:lnTo>
                  <a:lnTo>
                    <a:pt x="550" y="316"/>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4" y="38"/>
                  </a:lnTo>
                  <a:lnTo>
                    <a:pt x="466" y="40"/>
                  </a:lnTo>
                  <a:lnTo>
                    <a:pt x="468" y="40"/>
                  </a:lnTo>
                  <a:lnTo>
                    <a:pt x="470" y="42"/>
                  </a:lnTo>
                  <a:lnTo>
                    <a:pt x="476" y="42"/>
                  </a:lnTo>
                  <a:lnTo>
                    <a:pt x="484"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8"/>
                  </a:lnTo>
                  <a:lnTo>
                    <a:pt x="500" y="74"/>
                  </a:lnTo>
                  <a:lnTo>
                    <a:pt x="500" y="72"/>
                  </a:lnTo>
                  <a:lnTo>
                    <a:pt x="502" y="68"/>
                  </a:lnTo>
                  <a:lnTo>
                    <a:pt x="504" y="64"/>
                  </a:lnTo>
                  <a:lnTo>
                    <a:pt x="506" y="62"/>
                  </a:lnTo>
                  <a:lnTo>
                    <a:pt x="508" y="62"/>
                  </a:lnTo>
                  <a:lnTo>
                    <a:pt x="508" y="62"/>
                  </a:lnTo>
                  <a:lnTo>
                    <a:pt x="510" y="62"/>
                  </a:lnTo>
                  <a:lnTo>
                    <a:pt x="514" y="62"/>
                  </a:lnTo>
                  <a:lnTo>
                    <a:pt x="516" y="64"/>
                  </a:lnTo>
                  <a:lnTo>
                    <a:pt x="520" y="64"/>
                  </a:lnTo>
                  <a:lnTo>
                    <a:pt x="522" y="68"/>
                  </a:lnTo>
                  <a:lnTo>
                    <a:pt x="524" y="72"/>
                  </a:lnTo>
                  <a:lnTo>
                    <a:pt x="524" y="76"/>
                  </a:lnTo>
                  <a:lnTo>
                    <a:pt x="520" y="86"/>
                  </a:lnTo>
                  <a:lnTo>
                    <a:pt x="520" y="88"/>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sp>
          <p:nvSpPr>
            <p:cNvPr id="204" name="Freeform 559">
              <a:extLst>
                <a:ext uri="{FF2B5EF4-FFF2-40B4-BE49-F238E27FC236}">
                  <a16:creationId xmlns:a16="http://schemas.microsoft.com/office/drawing/2014/main" id="{10530B3A-64C6-4400-B2D2-AD126C07160D}"/>
                </a:ext>
              </a:extLst>
            </p:cNvPr>
            <p:cNvSpPr>
              <a:spLocks/>
            </p:cNvSpPr>
            <p:nvPr/>
          </p:nvSpPr>
          <p:spPr bwMode="gray">
            <a:xfrm>
              <a:off x="8490682" y="2670815"/>
              <a:ext cx="251790" cy="181315"/>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98">
                  <a:moveTo>
                    <a:pt x="12" y="4"/>
                  </a:moveTo>
                  <a:lnTo>
                    <a:pt x="0" y="32"/>
                  </a:lnTo>
                  <a:lnTo>
                    <a:pt x="16" y="36"/>
                  </a:lnTo>
                  <a:lnTo>
                    <a:pt x="22" y="48"/>
                  </a:lnTo>
                  <a:lnTo>
                    <a:pt x="6" y="54"/>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grpFill/>
            <a:ln w="6350">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endParaRPr>
            </a:p>
          </p:txBody>
        </p:sp>
      </p:grpSp>
      <p:sp>
        <p:nvSpPr>
          <p:cNvPr id="205" name="椭圆 204">
            <a:extLst>
              <a:ext uri="{FF2B5EF4-FFF2-40B4-BE49-F238E27FC236}">
                <a16:creationId xmlns:a16="http://schemas.microsoft.com/office/drawing/2014/main" id="{1B0ACFB9-0762-4836-8C1A-1FFB383109D5}"/>
              </a:ext>
            </a:extLst>
          </p:cNvPr>
          <p:cNvSpPr/>
          <p:nvPr/>
        </p:nvSpPr>
        <p:spPr>
          <a:xfrm>
            <a:off x="7886273" y="2473593"/>
            <a:ext cx="212604" cy="212604"/>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6" name="椭圆 205">
            <a:extLst>
              <a:ext uri="{FF2B5EF4-FFF2-40B4-BE49-F238E27FC236}">
                <a16:creationId xmlns:a16="http://schemas.microsoft.com/office/drawing/2014/main" id="{918D17BA-CB04-49B0-81B3-8A52CD2A8627}"/>
              </a:ext>
            </a:extLst>
          </p:cNvPr>
          <p:cNvSpPr/>
          <p:nvPr/>
        </p:nvSpPr>
        <p:spPr>
          <a:xfrm>
            <a:off x="7846411" y="3893283"/>
            <a:ext cx="212604" cy="212604"/>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7" name="椭圆 206">
            <a:extLst>
              <a:ext uri="{FF2B5EF4-FFF2-40B4-BE49-F238E27FC236}">
                <a16:creationId xmlns:a16="http://schemas.microsoft.com/office/drawing/2014/main" id="{AB6550D3-2626-4CB2-8C7E-9AC2AA5B62C6}"/>
              </a:ext>
            </a:extLst>
          </p:cNvPr>
          <p:cNvSpPr/>
          <p:nvPr/>
        </p:nvSpPr>
        <p:spPr>
          <a:xfrm>
            <a:off x="4436781" y="3065723"/>
            <a:ext cx="212604" cy="212604"/>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8" name="椭圆 207">
            <a:extLst>
              <a:ext uri="{FF2B5EF4-FFF2-40B4-BE49-F238E27FC236}">
                <a16:creationId xmlns:a16="http://schemas.microsoft.com/office/drawing/2014/main" id="{2EB02B72-104B-43C6-9A56-05E55909EE9F}"/>
              </a:ext>
            </a:extLst>
          </p:cNvPr>
          <p:cNvSpPr/>
          <p:nvPr/>
        </p:nvSpPr>
        <p:spPr>
          <a:xfrm>
            <a:off x="3970382" y="4398728"/>
            <a:ext cx="212604" cy="212604"/>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9" name="矩形 208">
            <a:extLst>
              <a:ext uri="{FF2B5EF4-FFF2-40B4-BE49-F238E27FC236}">
                <a16:creationId xmlns:a16="http://schemas.microsoft.com/office/drawing/2014/main" id="{0B46B01D-CD24-4A9A-AEC3-B31F1BF50FDA}"/>
              </a:ext>
            </a:extLst>
          </p:cNvPr>
          <p:cNvSpPr/>
          <p:nvPr/>
        </p:nvSpPr>
        <p:spPr>
          <a:xfrm>
            <a:off x="7347196" y="1052736"/>
            <a:ext cx="2029557" cy="396583"/>
          </a:xfrm>
          <a:prstGeom prst="rect">
            <a:avLst/>
          </a:prstGeom>
        </p:spPr>
        <p:txBody>
          <a:bodyPr wrap="square">
            <a:spAutoFit/>
          </a:bodyPr>
          <a:lstStyle/>
          <a:p>
            <a:pPr>
              <a:lnSpc>
                <a:spcPct val="120000"/>
              </a:lnSpc>
            </a:pPr>
            <a:r>
              <a:rPr lang="zh-CN" altLang="en-US" b="1" dirty="0">
                <a:solidFill>
                  <a:srgbClr val="E7E6E6">
                    <a:lumMod val="50000"/>
                  </a:srgbClr>
                </a:solidFill>
                <a:latin typeface="微软雅黑"/>
                <a:ea typeface="微软雅黑"/>
              </a:rPr>
              <a:t>章节小标题</a:t>
            </a:r>
          </a:p>
        </p:txBody>
      </p:sp>
      <p:sp>
        <p:nvSpPr>
          <p:cNvPr id="210" name="矩形 209">
            <a:extLst>
              <a:ext uri="{FF2B5EF4-FFF2-40B4-BE49-F238E27FC236}">
                <a16:creationId xmlns:a16="http://schemas.microsoft.com/office/drawing/2014/main" id="{6BB3C65E-0974-49B8-9645-434FD764F42F}"/>
              </a:ext>
            </a:extLst>
          </p:cNvPr>
          <p:cNvSpPr/>
          <p:nvPr/>
        </p:nvSpPr>
        <p:spPr>
          <a:xfrm>
            <a:off x="7347196" y="1480566"/>
            <a:ext cx="4370952" cy="953723"/>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请输入文字请输入文字请输入文字请输入文字请输入文字请输入文字请输入文字请输入文字请输入文字请输入文字请输入文字请输入文字</a:t>
            </a:r>
          </a:p>
        </p:txBody>
      </p:sp>
      <p:cxnSp>
        <p:nvCxnSpPr>
          <p:cNvPr id="211" name="直接连接符 210">
            <a:extLst>
              <a:ext uri="{FF2B5EF4-FFF2-40B4-BE49-F238E27FC236}">
                <a16:creationId xmlns:a16="http://schemas.microsoft.com/office/drawing/2014/main" id="{052D0F40-CC69-479E-ABC0-082B7130473A}"/>
              </a:ext>
            </a:extLst>
          </p:cNvPr>
          <p:cNvCxnSpPr>
            <a:cxnSpLocks/>
          </p:cNvCxnSpPr>
          <p:nvPr/>
        </p:nvCxnSpPr>
        <p:spPr>
          <a:xfrm>
            <a:off x="7459204" y="1473460"/>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12" name="矩形 211">
            <a:extLst>
              <a:ext uri="{FF2B5EF4-FFF2-40B4-BE49-F238E27FC236}">
                <a16:creationId xmlns:a16="http://schemas.microsoft.com/office/drawing/2014/main" id="{EB73009A-8D62-482A-882D-FD13A54F7808}"/>
              </a:ext>
            </a:extLst>
          </p:cNvPr>
          <p:cNvSpPr/>
          <p:nvPr/>
        </p:nvSpPr>
        <p:spPr>
          <a:xfrm>
            <a:off x="8972229" y="3617774"/>
            <a:ext cx="2029557" cy="396583"/>
          </a:xfrm>
          <a:prstGeom prst="rect">
            <a:avLst/>
          </a:prstGeom>
        </p:spPr>
        <p:txBody>
          <a:bodyPr wrap="square">
            <a:spAutoFit/>
          </a:bodyPr>
          <a:lstStyle/>
          <a:p>
            <a:pPr>
              <a:lnSpc>
                <a:spcPct val="120000"/>
              </a:lnSpc>
            </a:pPr>
            <a:r>
              <a:rPr lang="zh-CN" altLang="en-US" b="1" dirty="0">
                <a:solidFill>
                  <a:srgbClr val="E7E6E6">
                    <a:lumMod val="50000"/>
                  </a:srgbClr>
                </a:solidFill>
                <a:latin typeface="微软雅黑"/>
                <a:ea typeface="微软雅黑"/>
              </a:rPr>
              <a:t>章节小标题</a:t>
            </a:r>
          </a:p>
        </p:txBody>
      </p:sp>
      <p:sp>
        <p:nvSpPr>
          <p:cNvPr id="213" name="矩形 212">
            <a:extLst>
              <a:ext uri="{FF2B5EF4-FFF2-40B4-BE49-F238E27FC236}">
                <a16:creationId xmlns:a16="http://schemas.microsoft.com/office/drawing/2014/main" id="{0A0325F5-218F-417D-AB79-BD88FA6839BB}"/>
              </a:ext>
            </a:extLst>
          </p:cNvPr>
          <p:cNvSpPr/>
          <p:nvPr/>
        </p:nvSpPr>
        <p:spPr>
          <a:xfrm>
            <a:off x="8972229" y="4045604"/>
            <a:ext cx="2884411" cy="1544654"/>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请输入文字请输入文字请输入文字请输入文字请输入文字请输入文字请输入文字请输入文字请输入文字请输入文字请输入文字请输入文字</a:t>
            </a:r>
          </a:p>
        </p:txBody>
      </p:sp>
      <p:cxnSp>
        <p:nvCxnSpPr>
          <p:cNvPr id="214" name="直接连接符 213">
            <a:extLst>
              <a:ext uri="{FF2B5EF4-FFF2-40B4-BE49-F238E27FC236}">
                <a16:creationId xmlns:a16="http://schemas.microsoft.com/office/drawing/2014/main" id="{8D9571E3-E4E5-4B45-AE5F-D59BF566E9E4}"/>
              </a:ext>
            </a:extLst>
          </p:cNvPr>
          <p:cNvCxnSpPr>
            <a:cxnSpLocks/>
          </p:cNvCxnSpPr>
          <p:nvPr/>
        </p:nvCxnSpPr>
        <p:spPr>
          <a:xfrm>
            <a:off x="9084237" y="4036911"/>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15" name="矩形 214">
            <a:extLst>
              <a:ext uri="{FF2B5EF4-FFF2-40B4-BE49-F238E27FC236}">
                <a16:creationId xmlns:a16="http://schemas.microsoft.com/office/drawing/2014/main" id="{D72E34D1-5FC9-402D-8C82-DC15DC3F59B9}"/>
              </a:ext>
            </a:extLst>
          </p:cNvPr>
          <p:cNvSpPr/>
          <p:nvPr/>
        </p:nvSpPr>
        <p:spPr>
          <a:xfrm>
            <a:off x="1495941" y="1519691"/>
            <a:ext cx="2029557" cy="396583"/>
          </a:xfrm>
          <a:prstGeom prst="rect">
            <a:avLst/>
          </a:prstGeom>
        </p:spPr>
        <p:txBody>
          <a:bodyPr wrap="square">
            <a:spAutoFit/>
          </a:bodyPr>
          <a:lstStyle/>
          <a:p>
            <a:pPr algn="r">
              <a:lnSpc>
                <a:spcPct val="120000"/>
              </a:lnSpc>
            </a:pPr>
            <a:r>
              <a:rPr lang="zh-CN" altLang="en-US" b="1" dirty="0">
                <a:solidFill>
                  <a:srgbClr val="E7E6E6">
                    <a:lumMod val="50000"/>
                  </a:srgbClr>
                </a:solidFill>
                <a:latin typeface="微软雅黑"/>
                <a:ea typeface="微软雅黑"/>
              </a:rPr>
              <a:t>章节小标题</a:t>
            </a:r>
          </a:p>
        </p:txBody>
      </p:sp>
      <p:sp>
        <p:nvSpPr>
          <p:cNvPr id="216" name="矩形 215">
            <a:extLst>
              <a:ext uri="{FF2B5EF4-FFF2-40B4-BE49-F238E27FC236}">
                <a16:creationId xmlns:a16="http://schemas.microsoft.com/office/drawing/2014/main" id="{C546D95D-3E35-4FD4-90E6-228AACA5229F}"/>
              </a:ext>
            </a:extLst>
          </p:cNvPr>
          <p:cNvSpPr/>
          <p:nvPr/>
        </p:nvSpPr>
        <p:spPr>
          <a:xfrm>
            <a:off x="641087" y="1947521"/>
            <a:ext cx="2884411" cy="1544654"/>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请输入文字请输入文字请输入文字请输入文字请输入文字请输入文字请输入文字请输入文字请输入文字请输入文字请输入文字请输入文字</a:t>
            </a:r>
          </a:p>
        </p:txBody>
      </p:sp>
      <p:cxnSp>
        <p:nvCxnSpPr>
          <p:cNvPr id="217" name="直接连接符 216">
            <a:extLst>
              <a:ext uri="{FF2B5EF4-FFF2-40B4-BE49-F238E27FC236}">
                <a16:creationId xmlns:a16="http://schemas.microsoft.com/office/drawing/2014/main" id="{CAF4CB26-39F4-4C30-BA7C-BB9CDDC6BAA6}"/>
              </a:ext>
            </a:extLst>
          </p:cNvPr>
          <p:cNvCxnSpPr>
            <a:cxnSpLocks/>
          </p:cNvCxnSpPr>
          <p:nvPr/>
        </p:nvCxnSpPr>
        <p:spPr>
          <a:xfrm>
            <a:off x="3149260" y="193882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18" name="矩形 217">
            <a:extLst>
              <a:ext uri="{FF2B5EF4-FFF2-40B4-BE49-F238E27FC236}">
                <a16:creationId xmlns:a16="http://schemas.microsoft.com/office/drawing/2014/main" id="{83D26EEB-1168-438C-83DE-E019A880D1B3}"/>
              </a:ext>
            </a:extLst>
          </p:cNvPr>
          <p:cNvSpPr/>
          <p:nvPr/>
        </p:nvSpPr>
        <p:spPr>
          <a:xfrm>
            <a:off x="1201136" y="4491824"/>
            <a:ext cx="2029557" cy="396583"/>
          </a:xfrm>
          <a:prstGeom prst="rect">
            <a:avLst/>
          </a:prstGeom>
        </p:spPr>
        <p:txBody>
          <a:bodyPr wrap="square">
            <a:spAutoFit/>
          </a:bodyPr>
          <a:lstStyle/>
          <a:p>
            <a:pPr algn="r">
              <a:lnSpc>
                <a:spcPct val="120000"/>
              </a:lnSpc>
            </a:pPr>
            <a:r>
              <a:rPr lang="zh-CN" altLang="en-US" b="1" dirty="0">
                <a:solidFill>
                  <a:srgbClr val="E7E6E6">
                    <a:lumMod val="50000"/>
                  </a:srgbClr>
                </a:solidFill>
                <a:latin typeface="微软雅黑"/>
                <a:ea typeface="微软雅黑"/>
              </a:rPr>
              <a:t>章节小标题</a:t>
            </a:r>
          </a:p>
        </p:txBody>
      </p:sp>
      <p:sp>
        <p:nvSpPr>
          <p:cNvPr id="219" name="矩形 218">
            <a:extLst>
              <a:ext uri="{FF2B5EF4-FFF2-40B4-BE49-F238E27FC236}">
                <a16:creationId xmlns:a16="http://schemas.microsoft.com/office/drawing/2014/main" id="{022226D7-F989-41EF-BEA5-457ECA7ECE36}"/>
              </a:ext>
            </a:extLst>
          </p:cNvPr>
          <p:cNvSpPr/>
          <p:nvPr/>
        </p:nvSpPr>
        <p:spPr>
          <a:xfrm>
            <a:off x="346282" y="4919654"/>
            <a:ext cx="2884411" cy="1544654"/>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请输入文字请输入文字请输入文字请输入文字请输入文字请输入文字请输入文字请输入文字请输入文字请输入文字请输入文字请输入文字</a:t>
            </a:r>
          </a:p>
        </p:txBody>
      </p:sp>
      <p:cxnSp>
        <p:nvCxnSpPr>
          <p:cNvPr id="220" name="直接连接符 219">
            <a:extLst>
              <a:ext uri="{FF2B5EF4-FFF2-40B4-BE49-F238E27FC236}">
                <a16:creationId xmlns:a16="http://schemas.microsoft.com/office/drawing/2014/main" id="{0D19C53B-64E5-46B7-9CA7-78BD1D240448}"/>
              </a:ext>
            </a:extLst>
          </p:cNvPr>
          <p:cNvCxnSpPr>
            <a:cxnSpLocks/>
          </p:cNvCxnSpPr>
          <p:nvPr/>
        </p:nvCxnSpPr>
        <p:spPr>
          <a:xfrm>
            <a:off x="2859217" y="4910961"/>
            <a:ext cx="271463" cy="0"/>
          </a:xfrm>
          <a:prstGeom prst="line">
            <a:avLst/>
          </a:prstGeom>
          <a:noFill/>
          <a:ln w="19050" cap="rnd" cmpd="sng" algn="ctr">
            <a:solidFill>
              <a:sysClr val="windowText" lastClr="000000">
                <a:lumMod val="50000"/>
                <a:lumOff val="50000"/>
              </a:sysClr>
            </a:solidFill>
            <a:prstDash val="solid"/>
            <a:miter lim="800000"/>
          </a:ln>
          <a:effectLst/>
        </p:spPr>
      </p:cxnSp>
    </p:spTree>
    <p:extLst>
      <p:ext uri="{BB962C8B-B14F-4D97-AF65-F5344CB8AC3E}">
        <p14:creationId xmlns:p14="http://schemas.microsoft.com/office/powerpoint/2010/main" val="823662053"/>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DAF5AB12-05DE-4714-943A-B41A5AA7C8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0031" y="522153"/>
            <a:ext cx="6049548" cy="6049548"/>
          </a:xfrm>
          <a:prstGeom prst="rect">
            <a:avLst/>
          </a:prstGeom>
        </p:spPr>
      </p:pic>
      <p:pic>
        <p:nvPicPr>
          <p:cNvPr id="2" name="图片 1">
            <a:extLst>
              <a:ext uri="{FF2B5EF4-FFF2-40B4-BE49-F238E27FC236}">
                <a16:creationId xmlns:a16="http://schemas.microsoft.com/office/drawing/2014/main" id="{98AE344B-6678-453A-82EF-ACEA0B8BC180}"/>
              </a:ext>
            </a:extLst>
          </p:cNvPr>
          <p:cNvPicPr>
            <a:picLocks noChangeAspect="1"/>
          </p:cNvPicPr>
          <p:nvPr/>
        </p:nvPicPr>
        <p:blipFill rotWithShape="1">
          <a:blip r:embed="rId3">
            <a:extLst>
              <a:ext uri="{28A0092B-C50C-407E-A947-70E740481C1C}">
                <a14:useLocalDpi xmlns:a14="http://schemas.microsoft.com/office/drawing/2010/main" val="0"/>
              </a:ext>
            </a:extLst>
          </a:blip>
          <a:srcRect l="12290" r="16132"/>
          <a:stretch/>
        </p:blipFill>
        <p:spPr>
          <a:xfrm>
            <a:off x="1" y="-1"/>
            <a:ext cx="6240014" cy="6872989"/>
          </a:xfrm>
          <a:prstGeom prst="rect">
            <a:avLst/>
          </a:prstGeom>
        </p:spPr>
      </p:pic>
      <p:sp>
        <p:nvSpPr>
          <p:cNvPr id="3" name="矩形 2">
            <a:extLst>
              <a:ext uri="{FF2B5EF4-FFF2-40B4-BE49-F238E27FC236}">
                <a16:creationId xmlns:a16="http://schemas.microsoft.com/office/drawing/2014/main" id="{4C588F26-1CFB-40E2-96B3-8F047D3BF6CF}"/>
              </a:ext>
            </a:extLst>
          </p:cNvPr>
          <p:cNvSpPr/>
          <p:nvPr/>
        </p:nvSpPr>
        <p:spPr>
          <a:xfrm>
            <a:off x="-19601" y="0"/>
            <a:ext cx="6259616" cy="6872990"/>
          </a:xfrm>
          <a:prstGeom prst="rect">
            <a:avLst/>
          </a:prstGeom>
          <a:gradFill flip="none" rotWithShape="1">
            <a:gsLst>
              <a:gs pos="0">
                <a:srgbClr val="024282">
                  <a:alpha val="70000"/>
                </a:srgbClr>
              </a:gs>
              <a:gs pos="59000">
                <a:srgbClr val="024282">
                  <a:alpha val="80000"/>
                </a:srgbClr>
              </a:gs>
              <a:gs pos="100000">
                <a:srgbClr val="024282">
                  <a:alpha val="9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a:extLst>
              <a:ext uri="{FF2B5EF4-FFF2-40B4-BE49-F238E27FC236}">
                <a16:creationId xmlns:a16="http://schemas.microsoft.com/office/drawing/2014/main" id="{982EF669-C6C0-4501-BB74-B2334633C168}"/>
              </a:ext>
            </a:extLst>
          </p:cNvPr>
          <p:cNvGrpSpPr/>
          <p:nvPr/>
        </p:nvGrpSpPr>
        <p:grpSpPr>
          <a:xfrm>
            <a:off x="1251251" y="948678"/>
            <a:ext cx="3022484" cy="1350274"/>
            <a:chOff x="1283804" y="1236710"/>
            <a:chExt cx="3022484" cy="1350274"/>
          </a:xfrm>
        </p:grpSpPr>
        <p:sp>
          <p:nvSpPr>
            <p:cNvPr id="4" name="平行四边形 3">
              <a:extLst>
                <a:ext uri="{FF2B5EF4-FFF2-40B4-BE49-F238E27FC236}">
                  <a16:creationId xmlns:a16="http://schemas.microsoft.com/office/drawing/2014/main" id="{4315C31A-B49E-4E2A-8ED7-7B1309176C6E}"/>
                </a:ext>
              </a:extLst>
            </p:cNvPr>
            <p:cNvSpPr/>
            <p:nvPr/>
          </p:nvSpPr>
          <p:spPr>
            <a:xfrm>
              <a:off x="1283804" y="1236710"/>
              <a:ext cx="3022484" cy="1350274"/>
            </a:xfrm>
            <a:prstGeom prst="parallelogram">
              <a:avLst>
                <a:gd name="adj" fmla="val 30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 name="组合 5">
              <a:extLst>
                <a:ext uri="{FF2B5EF4-FFF2-40B4-BE49-F238E27FC236}">
                  <a16:creationId xmlns:a16="http://schemas.microsoft.com/office/drawing/2014/main" id="{5AFEF92C-A8B8-425A-8984-6CD39896DBBD}"/>
                </a:ext>
              </a:extLst>
            </p:cNvPr>
            <p:cNvGrpSpPr/>
            <p:nvPr/>
          </p:nvGrpSpPr>
          <p:grpSpPr>
            <a:xfrm>
              <a:off x="1573792" y="1256225"/>
              <a:ext cx="2410259" cy="1330759"/>
              <a:chOff x="4874746" y="232424"/>
              <a:chExt cx="2410259" cy="1330759"/>
            </a:xfrm>
          </p:grpSpPr>
          <p:sp>
            <p:nvSpPr>
              <p:cNvPr id="7"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CCA2D74D-60CD-4B4B-899F-3CB6F1FDCE1F}"/>
                  </a:ext>
                </a:extLst>
              </p:cNvPr>
              <p:cNvSpPr txBox="1">
                <a:spLocks noChangeArrowheads="1"/>
              </p:cNvSpPr>
              <p:nvPr/>
            </p:nvSpPr>
            <p:spPr bwMode="auto">
              <a:xfrm>
                <a:off x="5193843" y="1163073"/>
                <a:ext cx="1772064" cy="4001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2000" b="1" i="0" u="none" strike="noStrike" kern="1200" cap="none" spc="0" normalizeH="0" baseline="0" noProof="0" dirty="0">
                    <a:ln>
                      <a:noFill/>
                    </a:ln>
                    <a:solidFill>
                      <a:srgbClr val="024282"/>
                    </a:solidFill>
                    <a:effectLst/>
                    <a:uLnTx/>
                    <a:uFillTx/>
                    <a:latin typeface="Arial"/>
                    <a:ea typeface="微软雅黑"/>
                    <a:cs typeface="+mn-cs"/>
                    <a:sym typeface="Calibri" panose="020F0502020204030204" pitchFamily="34" charset="0"/>
                  </a:rPr>
                  <a:t>CONTENTS</a:t>
                </a:r>
              </a:p>
            </p:txBody>
          </p:sp>
          <p:sp>
            <p:nvSpPr>
              <p:cNvPr id="8" name="文本框 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8ABCAB4-C892-46A6-941B-6D634EB4394E}"/>
                  </a:ext>
                </a:extLst>
              </p:cNvPr>
              <p:cNvSpPr txBox="1">
                <a:spLocks noChangeArrowheads="1"/>
              </p:cNvSpPr>
              <p:nvPr/>
            </p:nvSpPr>
            <p:spPr bwMode="auto">
              <a:xfrm>
                <a:off x="4874746" y="232424"/>
                <a:ext cx="2410259" cy="83099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zh-CN" altLang="en-US" sz="4800" b="1" i="0" u="none" strike="noStrike" kern="1200" cap="none" spc="0" normalizeH="0" baseline="0" noProof="0" dirty="0">
                    <a:ln>
                      <a:noFill/>
                    </a:ln>
                    <a:solidFill>
                      <a:srgbClr val="024282"/>
                    </a:solidFill>
                    <a:effectLst/>
                    <a:uLnTx/>
                    <a:uFillTx/>
                    <a:latin typeface="微软雅黑"/>
                    <a:ea typeface="微软雅黑"/>
                    <a:cs typeface="+mn-cs"/>
                    <a:sym typeface="Calibri" panose="020F0502020204030204" pitchFamily="34" charset="0"/>
                  </a:rPr>
                  <a:t>目 录</a:t>
                </a:r>
                <a:endParaRPr kumimoji="0" lang="en-US" altLang="zh-CN" sz="4800" b="1" i="0" u="none" strike="noStrike" kern="1200" cap="none" spc="0" normalizeH="0" baseline="0" noProof="0" dirty="0">
                  <a:ln>
                    <a:noFill/>
                  </a:ln>
                  <a:solidFill>
                    <a:srgbClr val="024282"/>
                  </a:solidFill>
                  <a:effectLst/>
                  <a:uLnTx/>
                  <a:uFillTx/>
                  <a:latin typeface="微软雅黑"/>
                  <a:ea typeface="微软雅黑"/>
                  <a:cs typeface="+mn-cs"/>
                  <a:sym typeface="Calibri" panose="020F0502020204030204" pitchFamily="34" charset="0"/>
                </a:endParaRPr>
              </a:p>
            </p:txBody>
          </p:sp>
          <p:cxnSp>
            <p:nvCxnSpPr>
              <p:cNvPr id="9" name="直接连接符 8">
                <a:extLst>
                  <a:ext uri="{FF2B5EF4-FFF2-40B4-BE49-F238E27FC236}">
                    <a16:creationId xmlns:a16="http://schemas.microsoft.com/office/drawing/2014/main" id="{9016EEE6-E325-4DBA-BDD6-4D6694C4CC3E}"/>
                  </a:ext>
                </a:extLst>
              </p:cNvPr>
              <p:cNvCxnSpPr>
                <a:cxnSpLocks/>
              </p:cNvCxnSpPr>
              <p:nvPr/>
            </p:nvCxnSpPr>
            <p:spPr>
              <a:xfrm>
                <a:off x="5471592" y="1091557"/>
                <a:ext cx="1224136"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grpSp>
      </p:grpSp>
      <p:grpSp>
        <p:nvGrpSpPr>
          <p:cNvPr id="13" name="组合 12">
            <a:extLst>
              <a:ext uri="{FF2B5EF4-FFF2-40B4-BE49-F238E27FC236}">
                <a16:creationId xmlns:a16="http://schemas.microsoft.com/office/drawing/2014/main" id="{35B453DA-1046-402C-A089-32D076E8E824}"/>
              </a:ext>
            </a:extLst>
          </p:cNvPr>
          <p:cNvGrpSpPr/>
          <p:nvPr/>
        </p:nvGrpSpPr>
        <p:grpSpPr>
          <a:xfrm>
            <a:off x="5519934" y="1112416"/>
            <a:ext cx="1381373" cy="660400"/>
            <a:chOff x="5519936" y="1488468"/>
            <a:chExt cx="1381373" cy="660400"/>
          </a:xfrm>
          <a:effectLst>
            <a:outerShdw blurRad="50800" dist="38100" dir="5400000" algn="t" rotWithShape="0">
              <a:prstClr val="black">
                <a:alpha val="40000"/>
              </a:prstClr>
            </a:outerShdw>
          </a:effectLst>
        </p:grpSpPr>
        <p:sp>
          <p:nvSpPr>
            <p:cNvPr id="11" name="平行四边形 10">
              <a:extLst>
                <a:ext uri="{FF2B5EF4-FFF2-40B4-BE49-F238E27FC236}">
                  <a16:creationId xmlns:a16="http://schemas.microsoft.com/office/drawing/2014/main" id="{1C3599B1-4D20-4671-BEF4-65C9EAB2EF63}"/>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2"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EAADFE1E-A461-4378-BEA8-75231538EC55}"/>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01</a:t>
              </a:r>
            </a:p>
          </p:txBody>
        </p:sp>
      </p:grpSp>
      <p:grpSp>
        <p:nvGrpSpPr>
          <p:cNvPr id="14" name="组合 13">
            <a:extLst>
              <a:ext uri="{FF2B5EF4-FFF2-40B4-BE49-F238E27FC236}">
                <a16:creationId xmlns:a16="http://schemas.microsoft.com/office/drawing/2014/main" id="{4970C482-E917-4E9C-8032-BAB8936864D8}"/>
              </a:ext>
            </a:extLst>
          </p:cNvPr>
          <p:cNvGrpSpPr/>
          <p:nvPr/>
        </p:nvGrpSpPr>
        <p:grpSpPr>
          <a:xfrm>
            <a:off x="5519935" y="2528573"/>
            <a:ext cx="1381373" cy="660400"/>
            <a:chOff x="5519936" y="1488468"/>
            <a:chExt cx="1381373" cy="660400"/>
          </a:xfrm>
          <a:effectLst>
            <a:outerShdw blurRad="50800" dist="38100" dir="2700000" algn="tl" rotWithShape="0">
              <a:prstClr val="black">
                <a:alpha val="40000"/>
              </a:prstClr>
            </a:outerShdw>
          </a:effectLst>
        </p:grpSpPr>
        <p:sp>
          <p:nvSpPr>
            <p:cNvPr id="15" name="平行四边形 14">
              <a:extLst>
                <a:ext uri="{FF2B5EF4-FFF2-40B4-BE49-F238E27FC236}">
                  <a16:creationId xmlns:a16="http://schemas.microsoft.com/office/drawing/2014/main" id="{5074975E-4160-4ABC-83BA-52F95D6FAE33}"/>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文本框 1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84FFBF53-D805-421A-99CF-D9D620664772}"/>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02</a:t>
              </a:r>
            </a:p>
          </p:txBody>
        </p:sp>
      </p:grpSp>
      <p:grpSp>
        <p:nvGrpSpPr>
          <p:cNvPr id="17" name="组合 16">
            <a:extLst>
              <a:ext uri="{FF2B5EF4-FFF2-40B4-BE49-F238E27FC236}">
                <a16:creationId xmlns:a16="http://schemas.microsoft.com/office/drawing/2014/main" id="{BC60539A-8499-4BCF-946B-6DE06AF2DECE}"/>
              </a:ext>
            </a:extLst>
          </p:cNvPr>
          <p:cNvGrpSpPr/>
          <p:nvPr/>
        </p:nvGrpSpPr>
        <p:grpSpPr>
          <a:xfrm>
            <a:off x="5450291" y="3944730"/>
            <a:ext cx="1381373" cy="660400"/>
            <a:chOff x="5519936" y="1488468"/>
            <a:chExt cx="1381373" cy="660400"/>
          </a:xfrm>
          <a:effectLst>
            <a:outerShdw blurRad="50800" dist="38100" dir="2700000" algn="tl" rotWithShape="0">
              <a:prstClr val="black">
                <a:alpha val="40000"/>
              </a:prstClr>
            </a:outerShdw>
          </a:effectLst>
        </p:grpSpPr>
        <p:sp>
          <p:nvSpPr>
            <p:cNvPr id="18" name="平行四边形 17">
              <a:extLst>
                <a:ext uri="{FF2B5EF4-FFF2-40B4-BE49-F238E27FC236}">
                  <a16:creationId xmlns:a16="http://schemas.microsoft.com/office/drawing/2014/main" id="{FF5FE659-7881-4AF9-A9CF-E6AD04EC8B87}"/>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文本框 1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CAAECA3F-97A8-40B1-BEB6-CCE170797290}"/>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03</a:t>
              </a:r>
            </a:p>
          </p:txBody>
        </p:sp>
      </p:grpSp>
      <p:grpSp>
        <p:nvGrpSpPr>
          <p:cNvPr id="20" name="组合 19">
            <a:extLst>
              <a:ext uri="{FF2B5EF4-FFF2-40B4-BE49-F238E27FC236}">
                <a16:creationId xmlns:a16="http://schemas.microsoft.com/office/drawing/2014/main" id="{580A86CF-94B2-49DC-9665-3DE1EDCEDD8A}"/>
              </a:ext>
            </a:extLst>
          </p:cNvPr>
          <p:cNvGrpSpPr/>
          <p:nvPr/>
        </p:nvGrpSpPr>
        <p:grpSpPr>
          <a:xfrm>
            <a:off x="5519934" y="5360888"/>
            <a:ext cx="1381373" cy="660400"/>
            <a:chOff x="5519936" y="1488468"/>
            <a:chExt cx="1381373" cy="660400"/>
          </a:xfrm>
          <a:effectLst>
            <a:outerShdw blurRad="50800" dist="38100" dir="2700000" algn="tl" rotWithShape="0">
              <a:prstClr val="black">
                <a:alpha val="40000"/>
              </a:prstClr>
            </a:outerShdw>
          </a:effectLst>
        </p:grpSpPr>
        <p:sp>
          <p:nvSpPr>
            <p:cNvPr id="21" name="平行四边形 20">
              <a:extLst>
                <a:ext uri="{FF2B5EF4-FFF2-40B4-BE49-F238E27FC236}">
                  <a16:creationId xmlns:a16="http://schemas.microsoft.com/office/drawing/2014/main" id="{B6953C13-7DA7-4AD5-9982-5FCBFAE8A407}"/>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文本框 2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1FB668B5-504A-45EC-9177-67DE40B62CC2}"/>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04</a:t>
              </a:r>
            </a:p>
          </p:txBody>
        </p:sp>
      </p:grpSp>
      <p:grpSp>
        <p:nvGrpSpPr>
          <p:cNvPr id="33" name="组合 32">
            <a:extLst>
              <a:ext uri="{FF2B5EF4-FFF2-40B4-BE49-F238E27FC236}">
                <a16:creationId xmlns:a16="http://schemas.microsoft.com/office/drawing/2014/main" id="{54BC3BCA-73BF-4FEB-88D5-9844DF5D9EBC}"/>
              </a:ext>
            </a:extLst>
          </p:cNvPr>
          <p:cNvGrpSpPr/>
          <p:nvPr/>
        </p:nvGrpSpPr>
        <p:grpSpPr>
          <a:xfrm>
            <a:off x="7407883" y="968193"/>
            <a:ext cx="3293850" cy="884773"/>
            <a:chOff x="7214249" y="968193"/>
            <a:chExt cx="3293850" cy="884773"/>
          </a:xfrm>
        </p:grpSpPr>
        <p:sp>
          <p:nvSpPr>
            <p:cNvPr id="31" name="文本框 6">
              <a:extLst>
                <a:ext uri="{FF2B5EF4-FFF2-40B4-BE49-F238E27FC236}">
                  <a16:creationId xmlns:a16="http://schemas.microsoft.com/office/drawing/2014/main" id="{C899EBEE-CC0D-4B8B-9EEE-2A3DAA398598}"/>
                </a:ext>
              </a:extLst>
            </p:cNvPr>
            <p:cNvSpPr txBox="1">
              <a:spLocks noChangeArrowheads="1"/>
            </p:cNvSpPr>
            <p:nvPr/>
          </p:nvSpPr>
          <p:spPr bwMode="auto">
            <a:xfrm>
              <a:off x="7214249" y="968193"/>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rPr>
                <a:t>请输入你的标题</a:t>
              </a:r>
            </a:p>
          </p:txBody>
        </p:sp>
        <p:sp>
          <p:nvSpPr>
            <p:cNvPr id="32" name="矩形 31">
              <a:extLst>
                <a:ext uri="{FF2B5EF4-FFF2-40B4-BE49-F238E27FC236}">
                  <a16:creationId xmlns:a16="http://schemas.microsoft.com/office/drawing/2014/main" id="{AD671BE5-EE71-4C68-B014-C90597F99B6A}"/>
                </a:ext>
              </a:extLst>
            </p:cNvPr>
            <p:cNvSpPr/>
            <p:nvPr/>
          </p:nvSpPr>
          <p:spPr>
            <a:xfrm>
              <a:off x="7214249" y="1483634"/>
              <a:ext cx="3293850" cy="369332"/>
            </a:xfrm>
            <a:prstGeom prst="rect">
              <a:avLst/>
            </a:prstGeom>
          </p:spPr>
          <p:txBody>
            <a:bodyPr wrap="none">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a:t>
              </a:r>
            </a:p>
          </p:txBody>
        </p:sp>
      </p:grpSp>
      <p:grpSp>
        <p:nvGrpSpPr>
          <p:cNvPr id="34" name="组合 33">
            <a:extLst>
              <a:ext uri="{FF2B5EF4-FFF2-40B4-BE49-F238E27FC236}">
                <a16:creationId xmlns:a16="http://schemas.microsoft.com/office/drawing/2014/main" id="{7A792E68-ECED-4266-AD5B-7154FCCC3942}"/>
              </a:ext>
            </a:extLst>
          </p:cNvPr>
          <p:cNvGrpSpPr/>
          <p:nvPr/>
        </p:nvGrpSpPr>
        <p:grpSpPr>
          <a:xfrm>
            <a:off x="7407883" y="2416386"/>
            <a:ext cx="3293850" cy="884773"/>
            <a:chOff x="7214249" y="968193"/>
            <a:chExt cx="3293850" cy="884773"/>
          </a:xfrm>
        </p:grpSpPr>
        <p:sp>
          <p:nvSpPr>
            <p:cNvPr id="35" name="文本框 6">
              <a:extLst>
                <a:ext uri="{FF2B5EF4-FFF2-40B4-BE49-F238E27FC236}">
                  <a16:creationId xmlns:a16="http://schemas.microsoft.com/office/drawing/2014/main" id="{ED30204A-DDC1-4584-96D5-D437F336A0FE}"/>
                </a:ext>
              </a:extLst>
            </p:cNvPr>
            <p:cNvSpPr txBox="1">
              <a:spLocks noChangeArrowheads="1"/>
            </p:cNvSpPr>
            <p:nvPr/>
          </p:nvSpPr>
          <p:spPr bwMode="auto">
            <a:xfrm>
              <a:off x="7214249" y="968193"/>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rPr>
                <a:t>请输入你的标题</a:t>
              </a:r>
            </a:p>
          </p:txBody>
        </p:sp>
        <p:sp>
          <p:nvSpPr>
            <p:cNvPr id="36" name="矩形 35">
              <a:extLst>
                <a:ext uri="{FF2B5EF4-FFF2-40B4-BE49-F238E27FC236}">
                  <a16:creationId xmlns:a16="http://schemas.microsoft.com/office/drawing/2014/main" id="{5FCE09B7-57AD-4676-8121-397255830982}"/>
                </a:ext>
              </a:extLst>
            </p:cNvPr>
            <p:cNvSpPr/>
            <p:nvPr/>
          </p:nvSpPr>
          <p:spPr>
            <a:xfrm>
              <a:off x="7214249" y="1483634"/>
              <a:ext cx="3293850" cy="369332"/>
            </a:xfrm>
            <a:prstGeom prst="rect">
              <a:avLst/>
            </a:prstGeom>
          </p:spPr>
          <p:txBody>
            <a:bodyPr wrap="none">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a:t>
              </a:r>
            </a:p>
          </p:txBody>
        </p:sp>
      </p:grpSp>
      <p:grpSp>
        <p:nvGrpSpPr>
          <p:cNvPr id="37" name="组合 36">
            <a:extLst>
              <a:ext uri="{FF2B5EF4-FFF2-40B4-BE49-F238E27FC236}">
                <a16:creationId xmlns:a16="http://schemas.microsoft.com/office/drawing/2014/main" id="{122DE716-345A-445F-B495-E383499D21AA}"/>
              </a:ext>
            </a:extLst>
          </p:cNvPr>
          <p:cNvGrpSpPr/>
          <p:nvPr/>
        </p:nvGrpSpPr>
        <p:grpSpPr>
          <a:xfrm>
            <a:off x="7407883" y="3832543"/>
            <a:ext cx="3293850" cy="884773"/>
            <a:chOff x="7214249" y="968193"/>
            <a:chExt cx="3293850" cy="884773"/>
          </a:xfrm>
        </p:grpSpPr>
        <p:sp>
          <p:nvSpPr>
            <p:cNvPr id="38" name="文本框 6">
              <a:extLst>
                <a:ext uri="{FF2B5EF4-FFF2-40B4-BE49-F238E27FC236}">
                  <a16:creationId xmlns:a16="http://schemas.microsoft.com/office/drawing/2014/main" id="{524F2D32-773B-4BA6-9058-69F7A78A1330}"/>
                </a:ext>
              </a:extLst>
            </p:cNvPr>
            <p:cNvSpPr txBox="1">
              <a:spLocks noChangeArrowheads="1"/>
            </p:cNvSpPr>
            <p:nvPr/>
          </p:nvSpPr>
          <p:spPr bwMode="auto">
            <a:xfrm>
              <a:off x="7214249" y="968193"/>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rPr>
                <a:t>请输入你的标题</a:t>
              </a:r>
            </a:p>
          </p:txBody>
        </p:sp>
        <p:sp>
          <p:nvSpPr>
            <p:cNvPr id="39" name="矩形 38">
              <a:extLst>
                <a:ext uri="{FF2B5EF4-FFF2-40B4-BE49-F238E27FC236}">
                  <a16:creationId xmlns:a16="http://schemas.microsoft.com/office/drawing/2014/main" id="{8D15B863-622B-4F2B-8429-6EB49974F4B8}"/>
                </a:ext>
              </a:extLst>
            </p:cNvPr>
            <p:cNvSpPr/>
            <p:nvPr/>
          </p:nvSpPr>
          <p:spPr>
            <a:xfrm>
              <a:off x="7214249" y="1483634"/>
              <a:ext cx="3293850" cy="369332"/>
            </a:xfrm>
            <a:prstGeom prst="rect">
              <a:avLst/>
            </a:prstGeom>
          </p:spPr>
          <p:txBody>
            <a:bodyPr wrap="none">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a:t>
              </a:r>
            </a:p>
          </p:txBody>
        </p:sp>
      </p:grpSp>
      <p:grpSp>
        <p:nvGrpSpPr>
          <p:cNvPr id="40" name="组合 39">
            <a:extLst>
              <a:ext uri="{FF2B5EF4-FFF2-40B4-BE49-F238E27FC236}">
                <a16:creationId xmlns:a16="http://schemas.microsoft.com/office/drawing/2014/main" id="{2BFABF98-9E6D-4259-87A4-B2E76894721B}"/>
              </a:ext>
            </a:extLst>
          </p:cNvPr>
          <p:cNvGrpSpPr/>
          <p:nvPr/>
        </p:nvGrpSpPr>
        <p:grpSpPr>
          <a:xfrm>
            <a:off x="7407883" y="5264329"/>
            <a:ext cx="3293850" cy="884773"/>
            <a:chOff x="7214249" y="968193"/>
            <a:chExt cx="3293850" cy="884773"/>
          </a:xfrm>
        </p:grpSpPr>
        <p:sp>
          <p:nvSpPr>
            <p:cNvPr id="41" name="文本框 6">
              <a:extLst>
                <a:ext uri="{FF2B5EF4-FFF2-40B4-BE49-F238E27FC236}">
                  <a16:creationId xmlns:a16="http://schemas.microsoft.com/office/drawing/2014/main" id="{7152E97E-0C4C-4293-9228-A0D624792921}"/>
                </a:ext>
              </a:extLst>
            </p:cNvPr>
            <p:cNvSpPr txBox="1">
              <a:spLocks noChangeArrowheads="1"/>
            </p:cNvSpPr>
            <p:nvPr/>
          </p:nvSpPr>
          <p:spPr bwMode="auto">
            <a:xfrm>
              <a:off x="7214249" y="968193"/>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rPr>
                <a:t>请输入你的标题</a:t>
              </a:r>
            </a:p>
          </p:txBody>
        </p:sp>
        <p:sp>
          <p:nvSpPr>
            <p:cNvPr id="42" name="矩形 41">
              <a:extLst>
                <a:ext uri="{FF2B5EF4-FFF2-40B4-BE49-F238E27FC236}">
                  <a16:creationId xmlns:a16="http://schemas.microsoft.com/office/drawing/2014/main" id="{B10F3CF3-DED9-4F1C-A6B4-D73E0A0D6C17}"/>
                </a:ext>
              </a:extLst>
            </p:cNvPr>
            <p:cNvSpPr/>
            <p:nvPr/>
          </p:nvSpPr>
          <p:spPr>
            <a:xfrm>
              <a:off x="7214249" y="1483634"/>
              <a:ext cx="3293850" cy="369332"/>
            </a:xfrm>
            <a:prstGeom prst="rect">
              <a:avLst/>
            </a:prstGeom>
          </p:spPr>
          <p:txBody>
            <a:bodyPr wrap="none">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a:t>
              </a:r>
            </a:p>
          </p:txBody>
        </p:sp>
      </p:grpSp>
      <p:pic>
        <p:nvPicPr>
          <p:cNvPr id="23" name="图片 22">
            <a:extLst>
              <a:ext uri="{FF2B5EF4-FFF2-40B4-BE49-F238E27FC236}">
                <a16:creationId xmlns:a16="http://schemas.microsoft.com/office/drawing/2014/main" id="{5713DC1F-F878-423B-A86A-01A78769C1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13545" y="6447112"/>
            <a:ext cx="2093426" cy="334487"/>
          </a:xfrm>
          <a:prstGeom prst="rect">
            <a:avLst/>
          </a:prstGeom>
        </p:spPr>
      </p:pic>
      <p:grpSp>
        <p:nvGrpSpPr>
          <p:cNvPr id="43" name="组合 42">
            <a:extLst>
              <a:ext uri="{FF2B5EF4-FFF2-40B4-BE49-F238E27FC236}">
                <a16:creationId xmlns:a16="http://schemas.microsoft.com/office/drawing/2014/main" id="{C3106A62-5189-4F65-BFF2-91D4DD704A6E}"/>
              </a:ext>
            </a:extLst>
          </p:cNvPr>
          <p:cNvGrpSpPr/>
          <p:nvPr/>
        </p:nvGrpSpPr>
        <p:grpSpPr>
          <a:xfrm>
            <a:off x="9114765" y="102733"/>
            <a:ext cx="2879308" cy="743473"/>
            <a:chOff x="825667" y="458497"/>
            <a:chExt cx="4856203" cy="1253932"/>
          </a:xfrm>
        </p:grpSpPr>
        <p:pic>
          <p:nvPicPr>
            <p:cNvPr id="44" name="图片 43">
              <a:extLst>
                <a:ext uri="{FF2B5EF4-FFF2-40B4-BE49-F238E27FC236}">
                  <a16:creationId xmlns:a16="http://schemas.microsoft.com/office/drawing/2014/main" id="{B0E8E5A5-E622-48B8-8E27-E612B1E925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45" name="图片 44">
              <a:extLst>
                <a:ext uri="{FF2B5EF4-FFF2-40B4-BE49-F238E27FC236}">
                  <a16:creationId xmlns:a16="http://schemas.microsoft.com/office/drawing/2014/main" id="{4110209A-E4D8-4572-A966-525233F0A4E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7" name="矩形 46">
              <a:extLst>
                <a:ext uri="{FF2B5EF4-FFF2-40B4-BE49-F238E27FC236}">
                  <a16:creationId xmlns:a16="http://schemas.microsoft.com/office/drawing/2014/main" id="{33CB3645-5119-4F09-8628-678420F17571}"/>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spTree>
    <p:extLst>
      <p:ext uri="{BB962C8B-B14F-4D97-AF65-F5344CB8AC3E}">
        <p14:creationId xmlns:p14="http://schemas.microsoft.com/office/powerpoint/2010/main" val="29574726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3" name="矩形 12">
            <a:extLst>
              <a:ext uri="{FF2B5EF4-FFF2-40B4-BE49-F238E27FC236}">
                <a16:creationId xmlns:a16="http://schemas.microsoft.com/office/drawing/2014/main" id="{92E14DDB-9A84-44E3-8892-207697201132}"/>
              </a:ext>
            </a:extLst>
          </p:cNvPr>
          <p:cNvSpPr/>
          <p:nvPr/>
        </p:nvSpPr>
        <p:spPr>
          <a:xfrm>
            <a:off x="695400" y="1340768"/>
            <a:ext cx="4965700" cy="4622800"/>
          </a:xfrm>
          <a:prstGeom prst="rect">
            <a:avLst/>
          </a:prstGeom>
          <a:solidFill>
            <a:sysClr val="window" lastClr="FFFFFF"/>
          </a:solidFill>
          <a:ln w="12700" cap="flat" cmpd="sng" algn="ctr">
            <a:no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4" name="矩形 13">
            <a:extLst>
              <a:ext uri="{FF2B5EF4-FFF2-40B4-BE49-F238E27FC236}">
                <a16:creationId xmlns:a16="http://schemas.microsoft.com/office/drawing/2014/main" id="{E7B08DE8-0D8D-4702-81AB-0E28446C28A4}"/>
              </a:ext>
            </a:extLst>
          </p:cNvPr>
          <p:cNvSpPr/>
          <p:nvPr/>
        </p:nvSpPr>
        <p:spPr>
          <a:xfrm>
            <a:off x="695400" y="1340768"/>
            <a:ext cx="4965700" cy="759239"/>
          </a:xfrm>
          <a:prstGeom prst="rect">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5" name="矩形 14">
            <a:extLst>
              <a:ext uri="{FF2B5EF4-FFF2-40B4-BE49-F238E27FC236}">
                <a16:creationId xmlns:a16="http://schemas.microsoft.com/office/drawing/2014/main" id="{64EA757B-9C2F-4E4A-B85F-312D920718A0}"/>
              </a:ext>
            </a:extLst>
          </p:cNvPr>
          <p:cNvSpPr/>
          <p:nvPr/>
        </p:nvSpPr>
        <p:spPr>
          <a:xfrm>
            <a:off x="1247623" y="252075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16" name="矩形 15">
            <a:extLst>
              <a:ext uri="{FF2B5EF4-FFF2-40B4-BE49-F238E27FC236}">
                <a16:creationId xmlns:a16="http://schemas.microsoft.com/office/drawing/2014/main" id="{FA8C70F1-5A95-4295-BA2C-CAE45E169848}"/>
              </a:ext>
            </a:extLst>
          </p:cNvPr>
          <p:cNvSpPr/>
          <p:nvPr/>
        </p:nvSpPr>
        <p:spPr>
          <a:xfrm>
            <a:off x="1350706" y="1505200"/>
            <a:ext cx="4304499" cy="430374"/>
          </a:xfrm>
          <a:prstGeom prst="rect">
            <a:avLst/>
          </a:prstGeom>
        </p:spPr>
        <p:txBody>
          <a:bodyPr wrap="square" anchor="ctr">
            <a:spAutoFit/>
          </a:bodyPr>
          <a:lstStyle/>
          <a:p>
            <a:pPr algn="dist">
              <a:lnSpc>
                <a:spcPct val="120000"/>
              </a:lnSpc>
            </a:pPr>
            <a:r>
              <a:rPr lang="zh-CN" altLang="en-US" sz="2000" b="1" dirty="0">
                <a:solidFill>
                  <a:srgbClr val="FFFFFF"/>
                </a:solidFill>
                <a:latin typeface="微软雅黑"/>
                <a:ea typeface="微软雅黑"/>
              </a:rPr>
              <a:t>做的好的地方</a:t>
            </a:r>
            <a:r>
              <a:rPr lang="en-US" altLang="zh-CN" sz="1100" b="1" dirty="0">
                <a:solidFill>
                  <a:srgbClr val="FFFFFF"/>
                </a:solidFill>
                <a:latin typeface="微软雅黑"/>
                <a:ea typeface="微软雅黑"/>
              </a:rPr>
              <a:t>//////////////////////</a:t>
            </a:r>
            <a:endParaRPr lang="zh-CN" altLang="en-US" sz="2000" b="1" dirty="0">
              <a:solidFill>
                <a:srgbClr val="FFFFFF"/>
              </a:solidFill>
              <a:latin typeface="微软雅黑"/>
              <a:ea typeface="微软雅黑"/>
            </a:endParaRPr>
          </a:p>
        </p:txBody>
      </p:sp>
      <p:sp>
        <p:nvSpPr>
          <p:cNvPr id="18" name="矩形 17">
            <a:extLst>
              <a:ext uri="{FF2B5EF4-FFF2-40B4-BE49-F238E27FC236}">
                <a16:creationId xmlns:a16="http://schemas.microsoft.com/office/drawing/2014/main" id="{89F7CD42-25DB-4A4E-A7FB-315338715FE0}"/>
              </a:ext>
            </a:extLst>
          </p:cNvPr>
          <p:cNvSpPr/>
          <p:nvPr/>
        </p:nvSpPr>
        <p:spPr>
          <a:xfrm>
            <a:off x="1247623" y="370947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19" name="矩形 18">
            <a:extLst>
              <a:ext uri="{FF2B5EF4-FFF2-40B4-BE49-F238E27FC236}">
                <a16:creationId xmlns:a16="http://schemas.microsoft.com/office/drawing/2014/main" id="{67A4755B-E0FD-4EE6-98DB-8971FD779D75}"/>
              </a:ext>
            </a:extLst>
          </p:cNvPr>
          <p:cNvSpPr/>
          <p:nvPr/>
        </p:nvSpPr>
        <p:spPr>
          <a:xfrm>
            <a:off x="1247623" y="489819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20" name="矩形 19">
            <a:extLst>
              <a:ext uri="{FF2B5EF4-FFF2-40B4-BE49-F238E27FC236}">
                <a16:creationId xmlns:a16="http://schemas.microsoft.com/office/drawing/2014/main" id="{14FF3AFE-24AF-496B-AA67-0D418E492A39}"/>
              </a:ext>
            </a:extLst>
          </p:cNvPr>
          <p:cNvSpPr/>
          <p:nvPr/>
        </p:nvSpPr>
        <p:spPr>
          <a:xfrm>
            <a:off x="798044" y="2424171"/>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1</a:t>
            </a:r>
            <a:endParaRPr lang="zh-CN" altLang="en-US" sz="4400" dirty="0">
              <a:solidFill>
                <a:prstClr val="black">
                  <a:lumMod val="75000"/>
                  <a:lumOff val="25000"/>
                </a:prstClr>
              </a:solidFill>
              <a:latin typeface="Century Gothic"/>
              <a:ea typeface="微软雅黑"/>
            </a:endParaRPr>
          </a:p>
        </p:txBody>
      </p:sp>
      <p:sp>
        <p:nvSpPr>
          <p:cNvPr id="21" name="矩形 20">
            <a:extLst>
              <a:ext uri="{FF2B5EF4-FFF2-40B4-BE49-F238E27FC236}">
                <a16:creationId xmlns:a16="http://schemas.microsoft.com/office/drawing/2014/main" id="{3BA8D66A-30A7-42F0-A218-5518410D8B33}"/>
              </a:ext>
            </a:extLst>
          </p:cNvPr>
          <p:cNvSpPr/>
          <p:nvPr/>
        </p:nvSpPr>
        <p:spPr>
          <a:xfrm>
            <a:off x="798044" y="3595746"/>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2</a:t>
            </a:r>
            <a:endParaRPr lang="zh-CN" altLang="en-US" sz="4400" dirty="0">
              <a:solidFill>
                <a:prstClr val="black">
                  <a:lumMod val="75000"/>
                  <a:lumOff val="25000"/>
                </a:prstClr>
              </a:solidFill>
              <a:latin typeface="Century Gothic"/>
              <a:ea typeface="微软雅黑"/>
            </a:endParaRPr>
          </a:p>
        </p:txBody>
      </p:sp>
      <p:sp>
        <p:nvSpPr>
          <p:cNvPr id="22" name="矩形 21">
            <a:extLst>
              <a:ext uri="{FF2B5EF4-FFF2-40B4-BE49-F238E27FC236}">
                <a16:creationId xmlns:a16="http://schemas.microsoft.com/office/drawing/2014/main" id="{096A6FA2-06FB-4BAE-B4D9-324F58C9A416}"/>
              </a:ext>
            </a:extLst>
          </p:cNvPr>
          <p:cNvSpPr/>
          <p:nvPr/>
        </p:nvSpPr>
        <p:spPr>
          <a:xfrm>
            <a:off x="798044" y="4767321"/>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3</a:t>
            </a:r>
            <a:endParaRPr lang="zh-CN" altLang="en-US" sz="4400" dirty="0">
              <a:solidFill>
                <a:prstClr val="black">
                  <a:lumMod val="75000"/>
                  <a:lumOff val="25000"/>
                </a:prstClr>
              </a:solidFill>
              <a:latin typeface="Century Gothic"/>
              <a:ea typeface="微软雅黑"/>
            </a:endParaRPr>
          </a:p>
        </p:txBody>
      </p:sp>
      <p:cxnSp>
        <p:nvCxnSpPr>
          <p:cNvPr id="23" name="直接连接符 22">
            <a:extLst>
              <a:ext uri="{FF2B5EF4-FFF2-40B4-BE49-F238E27FC236}">
                <a16:creationId xmlns:a16="http://schemas.microsoft.com/office/drawing/2014/main" id="{20DFFB90-31F0-4B18-9415-3B871F948CCB}"/>
              </a:ext>
            </a:extLst>
          </p:cNvPr>
          <p:cNvCxnSpPr>
            <a:cxnSpLocks/>
          </p:cNvCxnSpPr>
          <p:nvPr/>
        </p:nvCxnSpPr>
        <p:spPr>
          <a:xfrm>
            <a:off x="883247" y="3444239"/>
            <a:ext cx="4590006"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4" name="直接连接符 23">
            <a:extLst>
              <a:ext uri="{FF2B5EF4-FFF2-40B4-BE49-F238E27FC236}">
                <a16:creationId xmlns:a16="http://schemas.microsoft.com/office/drawing/2014/main" id="{C4665CBE-FC9D-43A8-9200-132BBFFBB266}"/>
              </a:ext>
            </a:extLst>
          </p:cNvPr>
          <p:cNvCxnSpPr>
            <a:cxnSpLocks/>
          </p:cNvCxnSpPr>
          <p:nvPr/>
        </p:nvCxnSpPr>
        <p:spPr>
          <a:xfrm>
            <a:off x="883247" y="4632959"/>
            <a:ext cx="4590006" cy="0"/>
          </a:xfrm>
          <a:prstGeom prst="line">
            <a:avLst/>
          </a:prstGeom>
          <a:noFill/>
          <a:ln w="6350" cap="flat" cmpd="sng" algn="ctr">
            <a:solidFill>
              <a:sysClr val="windowText" lastClr="000000">
                <a:lumMod val="50000"/>
                <a:lumOff val="50000"/>
              </a:sysClr>
            </a:solidFill>
            <a:prstDash val="solid"/>
            <a:miter lim="800000"/>
          </a:ln>
          <a:effectLst/>
        </p:spPr>
      </p:cxnSp>
      <p:sp>
        <p:nvSpPr>
          <p:cNvPr id="25" name="check_97186">
            <a:extLst>
              <a:ext uri="{FF2B5EF4-FFF2-40B4-BE49-F238E27FC236}">
                <a16:creationId xmlns:a16="http://schemas.microsoft.com/office/drawing/2014/main" id="{A1895511-3D6A-4F7E-96B1-579D63823098}"/>
              </a:ext>
            </a:extLst>
          </p:cNvPr>
          <p:cNvSpPr>
            <a:spLocks noChangeAspect="1"/>
          </p:cNvSpPr>
          <p:nvPr/>
        </p:nvSpPr>
        <p:spPr bwMode="auto">
          <a:xfrm>
            <a:off x="923231" y="1564071"/>
            <a:ext cx="435512" cy="345592"/>
          </a:xfrm>
          <a:custGeom>
            <a:avLst/>
            <a:gdLst>
              <a:gd name="T0" fmla="*/ 2641 w 3160"/>
              <a:gd name="T1" fmla="*/ 0 h 2511"/>
              <a:gd name="T2" fmla="*/ 1167 w 3160"/>
              <a:gd name="T3" fmla="*/ 1474 h 2511"/>
              <a:gd name="T4" fmla="*/ 519 w 3160"/>
              <a:gd name="T5" fmla="*/ 826 h 2511"/>
              <a:gd name="T6" fmla="*/ 0 w 3160"/>
              <a:gd name="T7" fmla="*/ 1344 h 2511"/>
              <a:gd name="T8" fmla="*/ 1167 w 3160"/>
              <a:gd name="T9" fmla="*/ 2511 h 2511"/>
              <a:gd name="T10" fmla="*/ 3160 w 3160"/>
              <a:gd name="T11" fmla="*/ 519 h 2511"/>
              <a:gd name="T12" fmla="*/ 2641 w 3160"/>
              <a:gd name="T13" fmla="*/ 0 h 2511"/>
            </a:gdLst>
            <a:ahLst/>
            <a:cxnLst>
              <a:cxn ang="0">
                <a:pos x="T0" y="T1"/>
              </a:cxn>
              <a:cxn ang="0">
                <a:pos x="T2" y="T3"/>
              </a:cxn>
              <a:cxn ang="0">
                <a:pos x="T4" y="T5"/>
              </a:cxn>
              <a:cxn ang="0">
                <a:pos x="T6" y="T7"/>
              </a:cxn>
              <a:cxn ang="0">
                <a:pos x="T8" y="T9"/>
              </a:cxn>
              <a:cxn ang="0">
                <a:pos x="T10" y="T11"/>
              </a:cxn>
              <a:cxn ang="0">
                <a:pos x="T12" y="T13"/>
              </a:cxn>
            </a:cxnLst>
            <a:rect l="0" t="0" r="r" b="b"/>
            <a:pathLst>
              <a:path w="3160" h="2511">
                <a:moveTo>
                  <a:pt x="2641" y="0"/>
                </a:moveTo>
                <a:lnTo>
                  <a:pt x="1167" y="1474"/>
                </a:lnTo>
                <a:lnTo>
                  <a:pt x="519" y="826"/>
                </a:lnTo>
                <a:lnTo>
                  <a:pt x="0" y="1344"/>
                </a:lnTo>
                <a:lnTo>
                  <a:pt x="1167" y="2511"/>
                </a:lnTo>
                <a:lnTo>
                  <a:pt x="3160" y="519"/>
                </a:lnTo>
                <a:lnTo>
                  <a:pt x="2641" y="0"/>
                </a:lnTo>
                <a:close/>
              </a:path>
            </a:pathLst>
          </a:custGeom>
          <a:solidFill>
            <a:srgbClr val="FFFFFF"/>
          </a:solidFill>
          <a:ln>
            <a:noFill/>
          </a:ln>
        </p:spPr>
      </p:sp>
      <p:sp>
        <p:nvSpPr>
          <p:cNvPr id="26" name="矩形 25">
            <a:extLst>
              <a:ext uri="{FF2B5EF4-FFF2-40B4-BE49-F238E27FC236}">
                <a16:creationId xmlns:a16="http://schemas.microsoft.com/office/drawing/2014/main" id="{90AE48BA-1D8C-45A6-BABF-3124B14F8ADE}"/>
              </a:ext>
            </a:extLst>
          </p:cNvPr>
          <p:cNvSpPr/>
          <p:nvPr/>
        </p:nvSpPr>
        <p:spPr>
          <a:xfrm>
            <a:off x="6588200" y="1340768"/>
            <a:ext cx="4965700" cy="4622800"/>
          </a:xfrm>
          <a:prstGeom prst="rect">
            <a:avLst/>
          </a:prstGeom>
          <a:solidFill>
            <a:sysClr val="window" lastClr="FFFFFF"/>
          </a:solidFill>
          <a:ln w="12700" cap="flat" cmpd="sng" algn="ctr">
            <a:no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7" name="矩形 26">
            <a:extLst>
              <a:ext uri="{FF2B5EF4-FFF2-40B4-BE49-F238E27FC236}">
                <a16:creationId xmlns:a16="http://schemas.microsoft.com/office/drawing/2014/main" id="{720A8F54-FAB9-42D9-A750-B52FA83B00A5}"/>
              </a:ext>
            </a:extLst>
          </p:cNvPr>
          <p:cNvSpPr/>
          <p:nvPr/>
        </p:nvSpPr>
        <p:spPr>
          <a:xfrm>
            <a:off x="6588200" y="1340768"/>
            <a:ext cx="4965700" cy="759239"/>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8" name="矩形 27">
            <a:extLst>
              <a:ext uri="{FF2B5EF4-FFF2-40B4-BE49-F238E27FC236}">
                <a16:creationId xmlns:a16="http://schemas.microsoft.com/office/drawing/2014/main" id="{B1377B59-A5A0-46D7-A31C-05EBD9602132}"/>
              </a:ext>
            </a:extLst>
          </p:cNvPr>
          <p:cNvSpPr/>
          <p:nvPr/>
        </p:nvSpPr>
        <p:spPr>
          <a:xfrm>
            <a:off x="7140423" y="252075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29" name="矩形 28">
            <a:extLst>
              <a:ext uri="{FF2B5EF4-FFF2-40B4-BE49-F238E27FC236}">
                <a16:creationId xmlns:a16="http://schemas.microsoft.com/office/drawing/2014/main" id="{E9AAFE55-BA98-4ADA-B0AC-FC479DDA98B8}"/>
              </a:ext>
            </a:extLst>
          </p:cNvPr>
          <p:cNvSpPr/>
          <p:nvPr/>
        </p:nvSpPr>
        <p:spPr>
          <a:xfrm>
            <a:off x="7243506" y="1505200"/>
            <a:ext cx="4304499" cy="430374"/>
          </a:xfrm>
          <a:prstGeom prst="rect">
            <a:avLst/>
          </a:prstGeom>
        </p:spPr>
        <p:txBody>
          <a:bodyPr wrap="square" anchor="ctr">
            <a:spAutoFit/>
          </a:bodyPr>
          <a:lstStyle/>
          <a:p>
            <a:pPr algn="dist">
              <a:lnSpc>
                <a:spcPct val="120000"/>
              </a:lnSpc>
            </a:pPr>
            <a:r>
              <a:rPr lang="zh-CN" altLang="en-US" sz="2000" b="1" dirty="0">
                <a:solidFill>
                  <a:prstClr val="black">
                    <a:lumMod val="75000"/>
                    <a:lumOff val="25000"/>
                  </a:prstClr>
                </a:solidFill>
                <a:latin typeface="微软雅黑"/>
                <a:ea typeface="微软雅黑"/>
              </a:rPr>
              <a:t>需要继续提升的地方</a:t>
            </a:r>
            <a:r>
              <a:rPr lang="en-US" altLang="zh-CN" sz="1100" b="1" dirty="0">
                <a:solidFill>
                  <a:prstClr val="black">
                    <a:lumMod val="75000"/>
                    <a:lumOff val="25000"/>
                  </a:prstClr>
                </a:solidFill>
                <a:latin typeface="微软雅黑"/>
                <a:ea typeface="微软雅黑"/>
              </a:rPr>
              <a:t>///////////////</a:t>
            </a:r>
            <a:endParaRPr lang="zh-CN" altLang="en-US" sz="2000" b="1" dirty="0">
              <a:solidFill>
                <a:prstClr val="black">
                  <a:lumMod val="75000"/>
                  <a:lumOff val="25000"/>
                </a:prstClr>
              </a:solidFill>
              <a:latin typeface="微软雅黑"/>
              <a:ea typeface="微软雅黑"/>
            </a:endParaRPr>
          </a:p>
        </p:txBody>
      </p:sp>
      <p:sp>
        <p:nvSpPr>
          <p:cNvPr id="30" name="矩形 29">
            <a:extLst>
              <a:ext uri="{FF2B5EF4-FFF2-40B4-BE49-F238E27FC236}">
                <a16:creationId xmlns:a16="http://schemas.microsoft.com/office/drawing/2014/main" id="{36ED2F98-1A10-44AA-A4A6-E19B4CCE608E}"/>
              </a:ext>
            </a:extLst>
          </p:cNvPr>
          <p:cNvSpPr/>
          <p:nvPr/>
        </p:nvSpPr>
        <p:spPr>
          <a:xfrm>
            <a:off x="7140423" y="370947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31" name="矩形 30">
            <a:extLst>
              <a:ext uri="{FF2B5EF4-FFF2-40B4-BE49-F238E27FC236}">
                <a16:creationId xmlns:a16="http://schemas.microsoft.com/office/drawing/2014/main" id="{16B75D1D-33A8-4248-BE07-52E2258F942F}"/>
              </a:ext>
            </a:extLst>
          </p:cNvPr>
          <p:cNvSpPr/>
          <p:nvPr/>
        </p:nvSpPr>
        <p:spPr>
          <a:xfrm>
            <a:off x="7140423" y="4898190"/>
            <a:ext cx="4248605" cy="658257"/>
          </a:xfrm>
          <a:prstGeom prst="rect">
            <a:avLst/>
          </a:prstGeom>
        </p:spPr>
        <p:txBody>
          <a:bodyPr wrap="square">
            <a:spAutoFit/>
          </a:bodyPr>
          <a:lstStyle/>
          <a:p>
            <a:pPr>
              <a:lnSpc>
                <a:spcPct val="120000"/>
              </a:lnSpc>
            </a:pPr>
            <a:r>
              <a:rPr lang="zh-CN" altLang="en-US" sz="1600" dirty="0">
                <a:solidFill>
                  <a:prstClr val="black">
                    <a:lumMod val="75000"/>
                    <a:lumOff val="25000"/>
                  </a:prstClr>
                </a:solidFill>
                <a:latin typeface="微软雅黑"/>
                <a:ea typeface="微软雅黑"/>
              </a:rPr>
              <a:t>请在此输入内容请在此输入内容请在此输入内容请在此输入内容请在此输入内容。</a:t>
            </a:r>
          </a:p>
        </p:txBody>
      </p:sp>
      <p:sp>
        <p:nvSpPr>
          <p:cNvPr id="32" name="矩形 31">
            <a:extLst>
              <a:ext uri="{FF2B5EF4-FFF2-40B4-BE49-F238E27FC236}">
                <a16:creationId xmlns:a16="http://schemas.microsoft.com/office/drawing/2014/main" id="{53142470-F424-4EDD-ADA8-CF86224C927C}"/>
              </a:ext>
            </a:extLst>
          </p:cNvPr>
          <p:cNvSpPr/>
          <p:nvPr/>
        </p:nvSpPr>
        <p:spPr>
          <a:xfrm>
            <a:off x="6690844" y="2424171"/>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1</a:t>
            </a:r>
            <a:endParaRPr lang="zh-CN" altLang="en-US" sz="4400" dirty="0">
              <a:solidFill>
                <a:prstClr val="black">
                  <a:lumMod val="75000"/>
                  <a:lumOff val="25000"/>
                </a:prstClr>
              </a:solidFill>
              <a:latin typeface="Century Gothic"/>
              <a:ea typeface="微软雅黑"/>
            </a:endParaRPr>
          </a:p>
        </p:txBody>
      </p:sp>
      <p:sp>
        <p:nvSpPr>
          <p:cNvPr id="33" name="矩形 32">
            <a:extLst>
              <a:ext uri="{FF2B5EF4-FFF2-40B4-BE49-F238E27FC236}">
                <a16:creationId xmlns:a16="http://schemas.microsoft.com/office/drawing/2014/main" id="{683A36BC-ACA0-4478-8037-C04EF0B7F9FD}"/>
              </a:ext>
            </a:extLst>
          </p:cNvPr>
          <p:cNvSpPr/>
          <p:nvPr/>
        </p:nvSpPr>
        <p:spPr>
          <a:xfrm>
            <a:off x="6690844" y="3595746"/>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2</a:t>
            </a:r>
            <a:endParaRPr lang="zh-CN" altLang="en-US" sz="4400" dirty="0">
              <a:solidFill>
                <a:prstClr val="black">
                  <a:lumMod val="75000"/>
                  <a:lumOff val="25000"/>
                </a:prstClr>
              </a:solidFill>
              <a:latin typeface="Century Gothic"/>
              <a:ea typeface="微软雅黑"/>
            </a:endParaRPr>
          </a:p>
        </p:txBody>
      </p:sp>
      <p:sp>
        <p:nvSpPr>
          <p:cNvPr id="34" name="矩形 33">
            <a:extLst>
              <a:ext uri="{FF2B5EF4-FFF2-40B4-BE49-F238E27FC236}">
                <a16:creationId xmlns:a16="http://schemas.microsoft.com/office/drawing/2014/main" id="{DA8B0A44-9537-415F-BD97-AC4AC4AF3883}"/>
              </a:ext>
            </a:extLst>
          </p:cNvPr>
          <p:cNvSpPr/>
          <p:nvPr/>
        </p:nvSpPr>
        <p:spPr>
          <a:xfrm>
            <a:off x="6690844" y="4767321"/>
            <a:ext cx="449580"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a:ea typeface="微软雅黑"/>
              </a:rPr>
              <a:t>3</a:t>
            </a:r>
            <a:endParaRPr lang="zh-CN" altLang="en-US" sz="4400" dirty="0">
              <a:solidFill>
                <a:prstClr val="black">
                  <a:lumMod val="75000"/>
                  <a:lumOff val="25000"/>
                </a:prstClr>
              </a:solidFill>
              <a:latin typeface="Century Gothic"/>
              <a:ea typeface="微软雅黑"/>
            </a:endParaRPr>
          </a:p>
        </p:txBody>
      </p:sp>
      <p:cxnSp>
        <p:nvCxnSpPr>
          <p:cNvPr id="35" name="直接连接符 34">
            <a:extLst>
              <a:ext uri="{FF2B5EF4-FFF2-40B4-BE49-F238E27FC236}">
                <a16:creationId xmlns:a16="http://schemas.microsoft.com/office/drawing/2014/main" id="{225C84CF-77BF-41BC-80DB-F4B9045F75C7}"/>
              </a:ext>
            </a:extLst>
          </p:cNvPr>
          <p:cNvCxnSpPr>
            <a:cxnSpLocks/>
          </p:cNvCxnSpPr>
          <p:nvPr/>
        </p:nvCxnSpPr>
        <p:spPr>
          <a:xfrm>
            <a:off x="6776047" y="3444239"/>
            <a:ext cx="4590006"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36" name="直接连接符 35">
            <a:extLst>
              <a:ext uri="{FF2B5EF4-FFF2-40B4-BE49-F238E27FC236}">
                <a16:creationId xmlns:a16="http://schemas.microsoft.com/office/drawing/2014/main" id="{1701DC1C-8D5D-47D2-88B3-2C7BB72088F4}"/>
              </a:ext>
            </a:extLst>
          </p:cNvPr>
          <p:cNvCxnSpPr>
            <a:cxnSpLocks/>
          </p:cNvCxnSpPr>
          <p:nvPr/>
        </p:nvCxnSpPr>
        <p:spPr>
          <a:xfrm>
            <a:off x="6776047" y="4632959"/>
            <a:ext cx="4590006" cy="0"/>
          </a:xfrm>
          <a:prstGeom prst="line">
            <a:avLst/>
          </a:prstGeom>
          <a:noFill/>
          <a:ln w="6350" cap="flat" cmpd="sng" algn="ctr">
            <a:solidFill>
              <a:sysClr val="windowText" lastClr="000000">
                <a:lumMod val="50000"/>
                <a:lumOff val="50000"/>
              </a:sysClr>
            </a:solidFill>
            <a:prstDash val="solid"/>
            <a:miter lim="800000"/>
          </a:ln>
          <a:effectLst/>
        </p:spPr>
      </p:cxnSp>
      <p:sp>
        <p:nvSpPr>
          <p:cNvPr id="37" name="up-arrow_2486">
            <a:extLst>
              <a:ext uri="{FF2B5EF4-FFF2-40B4-BE49-F238E27FC236}">
                <a16:creationId xmlns:a16="http://schemas.microsoft.com/office/drawing/2014/main" id="{B9379BD2-0413-4260-A718-41EA36481C75}"/>
              </a:ext>
            </a:extLst>
          </p:cNvPr>
          <p:cNvSpPr>
            <a:spLocks noChangeAspect="1"/>
          </p:cNvSpPr>
          <p:nvPr/>
        </p:nvSpPr>
        <p:spPr bwMode="auto">
          <a:xfrm>
            <a:off x="6868694" y="1531940"/>
            <a:ext cx="322150" cy="435512"/>
          </a:xfrm>
          <a:custGeom>
            <a:avLst/>
            <a:gdLst>
              <a:gd name="T0" fmla="*/ 142 w 268"/>
              <a:gd name="T1" fmla="*/ 11 h 363"/>
              <a:gd name="T2" fmla="*/ 252 w 268"/>
              <a:gd name="T3" fmla="*/ 144 h 363"/>
              <a:gd name="T4" fmla="*/ 250 w 268"/>
              <a:gd name="T5" fmla="*/ 160 h 363"/>
              <a:gd name="T6" fmla="*/ 188 w 268"/>
              <a:gd name="T7" fmla="*/ 160 h 363"/>
              <a:gd name="T8" fmla="*/ 188 w 268"/>
              <a:gd name="T9" fmla="*/ 187 h 363"/>
              <a:gd name="T10" fmla="*/ 188 w 268"/>
              <a:gd name="T11" fmla="*/ 354 h 363"/>
              <a:gd name="T12" fmla="*/ 176 w 268"/>
              <a:gd name="T13" fmla="*/ 363 h 363"/>
              <a:gd name="T14" fmla="*/ 89 w 268"/>
              <a:gd name="T15" fmla="*/ 363 h 363"/>
              <a:gd name="T16" fmla="*/ 79 w 268"/>
              <a:gd name="T17" fmla="*/ 355 h 363"/>
              <a:gd name="T18" fmla="*/ 79 w 268"/>
              <a:gd name="T19" fmla="*/ 188 h 363"/>
              <a:gd name="T20" fmla="*/ 79 w 268"/>
              <a:gd name="T21" fmla="*/ 164 h 363"/>
              <a:gd name="T22" fmla="*/ 22 w 268"/>
              <a:gd name="T23" fmla="*/ 164 h 363"/>
              <a:gd name="T24" fmla="*/ 16 w 268"/>
              <a:gd name="T25" fmla="*/ 147 h 363"/>
              <a:gd name="T26" fmla="*/ 123 w 268"/>
              <a:gd name="T27" fmla="*/ 10 h 363"/>
              <a:gd name="T28" fmla="*/ 142 w 268"/>
              <a:gd name="T29" fmla="*/ 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63">
                <a:moveTo>
                  <a:pt x="142" y="11"/>
                </a:moveTo>
                <a:lnTo>
                  <a:pt x="252" y="144"/>
                </a:lnTo>
                <a:cubicBezTo>
                  <a:pt x="252" y="144"/>
                  <a:pt x="268" y="160"/>
                  <a:pt x="250" y="160"/>
                </a:cubicBezTo>
                <a:lnTo>
                  <a:pt x="188" y="160"/>
                </a:lnTo>
                <a:lnTo>
                  <a:pt x="188" y="187"/>
                </a:lnTo>
                <a:lnTo>
                  <a:pt x="188" y="354"/>
                </a:lnTo>
                <a:cubicBezTo>
                  <a:pt x="188" y="354"/>
                  <a:pt x="191" y="363"/>
                  <a:pt x="176" y="363"/>
                </a:cubicBezTo>
                <a:lnTo>
                  <a:pt x="89" y="363"/>
                </a:lnTo>
                <a:cubicBezTo>
                  <a:pt x="79" y="363"/>
                  <a:pt x="79" y="355"/>
                  <a:pt x="79" y="355"/>
                </a:cubicBezTo>
                <a:lnTo>
                  <a:pt x="79" y="188"/>
                </a:lnTo>
                <a:lnTo>
                  <a:pt x="79" y="164"/>
                </a:lnTo>
                <a:lnTo>
                  <a:pt x="22" y="164"/>
                </a:lnTo>
                <a:cubicBezTo>
                  <a:pt x="0" y="164"/>
                  <a:pt x="16" y="147"/>
                  <a:pt x="16" y="147"/>
                </a:cubicBezTo>
                <a:cubicBezTo>
                  <a:pt x="16" y="147"/>
                  <a:pt x="110" y="23"/>
                  <a:pt x="123" y="10"/>
                </a:cubicBezTo>
                <a:cubicBezTo>
                  <a:pt x="133" y="0"/>
                  <a:pt x="142" y="11"/>
                  <a:pt x="142" y="11"/>
                </a:cubicBezTo>
                <a:close/>
              </a:path>
            </a:pathLst>
          </a:custGeom>
          <a:solidFill>
            <a:sysClr val="windowText" lastClr="000000">
              <a:lumMod val="75000"/>
              <a:lumOff val="25000"/>
            </a:sysClr>
          </a:solidFill>
          <a:ln>
            <a:noFill/>
          </a:ln>
        </p:spPr>
      </p:sp>
      <p:sp>
        <p:nvSpPr>
          <p:cNvPr id="38" name="矩形 37">
            <a:extLst>
              <a:ext uri="{FF2B5EF4-FFF2-40B4-BE49-F238E27FC236}">
                <a16:creationId xmlns:a16="http://schemas.microsoft.com/office/drawing/2014/main" id="{C91DC9DF-39C3-4BA4-90A6-43C68B84D3E1}"/>
              </a:ext>
            </a:extLst>
          </p:cNvPr>
          <p:cNvSpPr/>
          <p:nvPr/>
        </p:nvSpPr>
        <p:spPr>
          <a:xfrm>
            <a:off x="695400" y="5917849"/>
            <a:ext cx="4965700" cy="45719"/>
          </a:xfrm>
          <a:prstGeom prst="rect">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9" name="矩形 38">
            <a:extLst>
              <a:ext uri="{FF2B5EF4-FFF2-40B4-BE49-F238E27FC236}">
                <a16:creationId xmlns:a16="http://schemas.microsoft.com/office/drawing/2014/main" id="{DDFA6D04-DBE4-4B5E-AEB1-BBC61777FA8E}"/>
              </a:ext>
            </a:extLst>
          </p:cNvPr>
          <p:cNvSpPr/>
          <p:nvPr/>
        </p:nvSpPr>
        <p:spPr>
          <a:xfrm>
            <a:off x="6588200" y="5917849"/>
            <a:ext cx="4965700" cy="45719"/>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Tree>
    <p:extLst>
      <p:ext uri="{BB962C8B-B14F-4D97-AF65-F5344CB8AC3E}">
        <p14:creationId xmlns:p14="http://schemas.microsoft.com/office/powerpoint/2010/main" val="2230676449"/>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grpSp>
        <p:nvGrpSpPr>
          <p:cNvPr id="13" name="组合 12">
            <a:extLst>
              <a:ext uri="{FF2B5EF4-FFF2-40B4-BE49-F238E27FC236}">
                <a16:creationId xmlns:a16="http://schemas.microsoft.com/office/drawing/2014/main" id="{A7FEB36F-79AA-4AEF-BF35-415EE9B042C3}"/>
              </a:ext>
            </a:extLst>
          </p:cNvPr>
          <p:cNvGrpSpPr/>
          <p:nvPr/>
        </p:nvGrpSpPr>
        <p:grpSpPr>
          <a:xfrm>
            <a:off x="660400" y="3603606"/>
            <a:ext cx="10851515" cy="311150"/>
            <a:chOff x="660400" y="3473450"/>
            <a:chExt cx="10851515" cy="311150"/>
          </a:xfrm>
        </p:grpSpPr>
        <p:cxnSp>
          <p:nvCxnSpPr>
            <p:cNvPr id="14" name="直接连接符 13">
              <a:extLst>
                <a:ext uri="{FF2B5EF4-FFF2-40B4-BE49-F238E27FC236}">
                  <a16:creationId xmlns:a16="http://schemas.microsoft.com/office/drawing/2014/main" id="{7BB3601F-00FF-4779-A50F-B3BF02C454C9}"/>
                </a:ext>
              </a:extLst>
            </p:cNvPr>
            <p:cNvCxnSpPr>
              <a:cxnSpLocks/>
            </p:cNvCxnSpPr>
            <p:nvPr/>
          </p:nvCxnSpPr>
          <p:spPr>
            <a:xfrm>
              <a:off x="660400" y="3473450"/>
              <a:ext cx="0" cy="222250"/>
            </a:xfrm>
            <a:prstGeom prst="line">
              <a:avLst/>
            </a:prstGeom>
            <a:noFill/>
            <a:ln w="9525" cap="rnd" cmpd="sng" algn="ctr">
              <a:solidFill>
                <a:sysClr val="windowText" lastClr="000000">
                  <a:lumMod val="75000"/>
                  <a:lumOff val="25000"/>
                </a:sysClr>
              </a:solidFill>
              <a:prstDash val="solid"/>
              <a:miter lim="800000"/>
            </a:ln>
            <a:effectLst/>
          </p:spPr>
        </p:cxnSp>
        <p:cxnSp>
          <p:nvCxnSpPr>
            <p:cNvPr id="15" name="直接连接符 14">
              <a:extLst>
                <a:ext uri="{FF2B5EF4-FFF2-40B4-BE49-F238E27FC236}">
                  <a16:creationId xmlns:a16="http://schemas.microsoft.com/office/drawing/2014/main" id="{4F28AB52-C2C3-4802-A45A-337824894CCF}"/>
                </a:ext>
              </a:extLst>
            </p:cNvPr>
            <p:cNvCxnSpPr/>
            <p:nvPr/>
          </p:nvCxnSpPr>
          <p:spPr>
            <a:xfrm>
              <a:off x="74517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6" name="直接连接符 15">
              <a:extLst>
                <a:ext uri="{FF2B5EF4-FFF2-40B4-BE49-F238E27FC236}">
                  <a16:creationId xmlns:a16="http://schemas.microsoft.com/office/drawing/2014/main" id="{917325DA-C59E-4041-96D6-A0F59BAB8354}"/>
                </a:ext>
              </a:extLst>
            </p:cNvPr>
            <p:cNvCxnSpPr/>
            <p:nvPr/>
          </p:nvCxnSpPr>
          <p:spPr>
            <a:xfrm>
              <a:off x="82995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8" name="直接连接符 17">
              <a:extLst>
                <a:ext uri="{FF2B5EF4-FFF2-40B4-BE49-F238E27FC236}">
                  <a16:creationId xmlns:a16="http://schemas.microsoft.com/office/drawing/2014/main" id="{ECACE832-228C-42E9-B702-9F6FB265A202}"/>
                </a:ext>
              </a:extLst>
            </p:cNvPr>
            <p:cNvCxnSpPr/>
            <p:nvPr/>
          </p:nvCxnSpPr>
          <p:spPr>
            <a:xfrm>
              <a:off x="91473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9" name="直接连接符 18">
              <a:extLst>
                <a:ext uri="{FF2B5EF4-FFF2-40B4-BE49-F238E27FC236}">
                  <a16:creationId xmlns:a16="http://schemas.microsoft.com/office/drawing/2014/main" id="{ACFCBDD6-4950-4AD9-8CB1-2677DCF5345D}"/>
                </a:ext>
              </a:extLst>
            </p:cNvPr>
            <p:cNvCxnSpPr/>
            <p:nvPr/>
          </p:nvCxnSpPr>
          <p:spPr>
            <a:xfrm>
              <a:off x="99950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0" name="直接连接符 19">
              <a:extLst>
                <a:ext uri="{FF2B5EF4-FFF2-40B4-BE49-F238E27FC236}">
                  <a16:creationId xmlns:a16="http://schemas.microsoft.com/office/drawing/2014/main" id="{CC8A09CB-14CD-4D70-A93A-33C1B12D3699}"/>
                </a:ext>
              </a:extLst>
            </p:cNvPr>
            <p:cNvCxnSpPr/>
            <p:nvPr/>
          </p:nvCxnSpPr>
          <p:spPr>
            <a:xfrm>
              <a:off x="108428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1" name="直接连接符 20">
              <a:extLst>
                <a:ext uri="{FF2B5EF4-FFF2-40B4-BE49-F238E27FC236}">
                  <a16:creationId xmlns:a16="http://schemas.microsoft.com/office/drawing/2014/main" id="{D9E49681-F0A0-4F59-9739-B4A5A96D975F}"/>
                </a:ext>
              </a:extLst>
            </p:cNvPr>
            <p:cNvCxnSpPr/>
            <p:nvPr/>
          </p:nvCxnSpPr>
          <p:spPr>
            <a:xfrm>
              <a:off x="116906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2" name="直接连接符 21">
              <a:extLst>
                <a:ext uri="{FF2B5EF4-FFF2-40B4-BE49-F238E27FC236}">
                  <a16:creationId xmlns:a16="http://schemas.microsoft.com/office/drawing/2014/main" id="{AFF4F550-8FAA-4F61-AC87-8881785A8C83}"/>
                </a:ext>
              </a:extLst>
            </p:cNvPr>
            <p:cNvCxnSpPr/>
            <p:nvPr/>
          </p:nvCxnSpPr>
          <p:spPr>
            <a:xfrm>
              <a:off x="125383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3" name="直接连接符 22">
              <a:extLst>
                <a:ext uri="{FF2B5EF4-FFF2-40B4-BE49-F238E27FC236}">
                  <a16:creationId xmlns:a16="http://schemas.microsoft.com/office/drawing/2014/main" id="{DAD5729D-E4AE-48D1-98AB-20E9F8D54DFA}"/>
                </a:ext>
              </a:extLst>
            </p:cNvPr>
            <p:cNvCxnSpPr/>
            <p:nvPr/>
          </p:nvCxnSpPr>
          <p:spPr>
            <a:xfrm>
              <a:off x="133861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4" name="直接连接符 23">
              <a:extLst>
                <a:ext uri="{FF2B5EF4-FFF2-40B4-BE49-F238E27FC236}">
                  <a16:creationId xmlns:a16="http://schemas.microsoft.com/office/drawing/2014/main" id="{E4781B65-ED04-4B24-B4B7-403C95AFC25F}"/>
                </a:ext>
              </a:extLst>
            </p:cNvPr>
            <p:cNvCxnSpPr/>
            <p:nvPr/>
          </p:nvCxnSpPr>
          <p:spPr>
            <a:xfrm>
              <a:off x="142339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5" name="直接连接符 24">
              <a:extLst>
                <a:ext uri="{FF2B5EF4-FFF2-40B4-BE49-F238E27FC236}">
                  <a16:creationId xmlns:a16="http://schemas.microsoft.com/office/drawing/2014/main" id="{795AA5DC-24B1-446A-9741-4525B3D549D0}"/>
                </a:ext>
              </a:extLst>
            </p:cNvPr>
            <p:cNvCxnSpPr/>
            <p:nvPr/>
          </p:nvCxnSpPr>
          <p:spPr>
            <a:xfrm>
              <a:off x="150817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6" name="直接连接符 25">
              <a:extLst>
                <a:ext uri="{FF2B5EF4-FFF2-40B4-BE49-F238E27FC236}">
                  <a16:creationId xmlns:a16="http://schemas.microsoft.com/office/drawing/2014/main" id="{5B8A77C2-8292-4F94-9FCC-CB0C5A3D669B}"/>
                </a:ext>
              </a:extLst>
            </p:cNvPr>
            <p:cNvCxnSpPr/>
            <p:nvPr/>
          </p:nvCxnSpPr>
          <p:spPr>
            <a:xfrm>
              <a:off x="159294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7" name="直接连接符 26">
              <a:extLst>
                <a:ext uri="{FF2B5EF4-FFF2-40B4-BE49-F238E27FC236}">
                  <a16:creationId xmlns:a16="http://schemas.microsoft.com/office/drawing/2014/main" id="{5A4BCB9A-FDC4-41F3-8E0F-6846C362FD12}"/>
                </a:ext>
              </a:extLst>
            </p:cNvPr>
            <p:cNvCxnSpPr/>
            <p:nvPr/>
          </p:nvCxnSpPr>
          <p:spPr>
            <a:xfrm>
              <a:off x="167772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8" name="直接连接符 27">
              <a:extLst>
                <a:ext uri="{FF2B5EF4-FFF2-40B4-BE49-F238E27FC236}">
                  <a16:creationId xmlns:a16="http://schemas.microsoft.com/office/drawing/2014/main" id="{8B9524EF-4F59-4C5E-B4DC-D6716277967B}"/>
                </a:ext>
              </a:extLst>
            </p:cNvPr>
            <p:cNvCxnSpPr/>
            <p:nvPr/>
          </p:nvCxnSpPr>
          <p:spPr>
            <a:xfrm>
              <a:off x="176250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29" name="直接连接符 28">
              <a:extLst>
                <a:ext uri="{FF2B5EF4-FFF2-40B4-BE49-F238E27FC236}">
                  <a16:creationId xmlns:a16="http://schemas.microsoft.com/office/drawing/2014/main" id="{98666A3C-679D-48EC-9DF0-1B290689003C}"/>
                </a:ext>
              </a:extLst>
            </p:cNvPr>
            <p:cNvCxnSpPr/>
            <p:nvPr/>
          </p:nvCxnSpPr>
          <p:spPr>
            <a:xfrm>
              <a:off x="184727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0" name="直接连接符 29">
              <a:extLst>
                <a:ext uri="{FF2B5EF4-FFF2-40B4-BE49-F238E27FC236}">
                  <a16:creationId xmlns:a16="http://schemas.microsoft.com/office/drawing/2014/main" id="{190660F5-CFDF-4489-B847-1FE19218ECF8}"/>
                </a:ext>
              </a:extLst>
            </p:cNvPr>
            <p:cNvCxnSpPr/>
            <p:nvPr/>
          </p:nvCxnSpPr>
          <p:spPr>
            <a:xfrm>
              <a:off x="193205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1" name="直接连接符 30">
              <a:extLst>
                <a:ext uri="{FF2B5EF4-FFF2-40B4-BE49-F238E27FC236}">
                  <a16:creationId xmlns:a16="http://schemas.microsoft.com/office/drawing/2014/main" id="{19FEA58B-6468-4D39-A166-13B9E049A9D3}"/>
                </a:ext>
              </a:extLst>
            </p:cNvPr>
            <p:cNvCxnSpPr/>
            <p:nvPr/>
          </p:nvCxnSpPr>
          <p:spPr>
            <a:xfrm>
              <a:off x="201683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2" name="直接连接符 31">
              <a:extLst>
                <a:ext uri="{FF2B5EF4-FFF2-40B4-BE49-F238E27FC236}">
                  <a16:creationId xmlns:a16="http://schemas.microsoft.com/office/drawing/2014/main" id="{18EABBB3-98FB-448F-ABB8-10B28AB38B9A}"/>
                </a:ext>
              </a:extLst>
            </p:cNvPr>
            <p:cNvCxnSpPr/>
            <p:nvPr/>
          </p:nvCxnSpPr>
          <p:spPr>
            <a:xfrm>
              <a:off x="210160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3" name="直接连接符 32">
              <a:extLst>
                <a:ext uri="{FF2B5EF4-FFF2-40B4-BE49-F238E27FC236}">
                  <a16:creationId xmlns:a16="http://schemas.microsoft.com/office/drawing/2014/main" id="{8C3D3B29-80F3-4E90-8166-0823BD09F7DC}"/>
                </a:ext>
              </a:extLst>
            </p:cNvPr>
            <p:cNvCxnSpPr/>
            <p:nvPr/>
          </p:nvCxnSpPr>
          <p:spPr>
            <a:xfrm>
              <a:off x="218638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4" name="直接连接符 33">
              <a:extLst>
                <a:ext uri="{FF2B5EF4-FFF2-40B4-BE49-F238E27FC236}">
                  <a16:creationId xmlns:a16="http://schemas.microsoft.com/office/drawing/2014/main" id="{BC7F6A0F-F87F-448E-875A-7AD743C9C667}"/>
                </a:ext>
              </a:extLst>
            </p:cNvPr>
            <p:cNvCxnSpPr/>
            <p:nvPr/>
          </p:nvCxnSpPr>
          <p:spPr>
            <a:xfrm>
              <a:off x="227116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5" name="直接连接符 34">
              <a:extLst>
                <a:ext uri="{FF2B5EF4-FFF2-40B4-BE49-F238E27FC236}">
                  <a16:creationId xmlns:a16="http://schemas.microsoft.com/office/drawing/2014/main" id="{C547A983-6B1F-4CA7-AFAE-CF93E7AE9AFC}"/>
                </a:ext>
              </a:extLst>
            </p:cNvPr>
            <p:cNvCxnSpPr/>
            <p:nvPr/>
          </p:nvCxnSpPr>
          <p:spPr>
            <a:xfrm>
              <a:off x="235594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6" name="直接连接符 35">
              <a:extLst>
                <a:ext uri="{FF2B5EF4-FFF2-40B4-BE49-F238E27FC236}">
                  <a16:creationId xmlns:a16="http://schemas.microsoft.com/office/drawing/2014/main" id="{50D0054D-71BE-48AF-AB33-C15778694E6A}"/>
                </a:ext>
              </a:extLst>
            </p:cNvPr>
            <p:cNvCxnSpPr>
              <a:cxnSpLocks/>
            </p:cNvCxnSpPr>
            <p:nvPr/>
          </p:nvCxnSpPr>
          <p:spPr>
            <a:xfrm>
              <a:off x="2440717" y="3568700"/>
              <a:ext cx="0" cy="215900"/>
            </a:xfrm>
            <a:prstGeom prst="line">
              <a:avLst/>
            </a:prstGeom>
            <a:noFill/>
            <a:ln w="9525" cap="rnd" cmpd="sng" algn="ctr">
              <a:solidFill>
                <a:sysClr val="windowText" lastClr="000000">
                  <a:lumMod val="75000"/>
                  <a:lumOff val="25000"/>
                </a:sysClr>
              </a:solidFill>
              <a:prstDash val="solid"/>
              <a:miter lim="800000"/>
            </a:ln>
            <a:effectLst/>
          </p:spPr>
        </p:cxnSp>
        <p:cxnSp>
          <p:nvCxnSpPr>
            <p:cNvPr id="37" name="直接连接符 36">
              <a:extLst>
                <a:ext uri="{FF2B5EF4-FFF2-40B4-BE49-F238E27FC236}">
                  <a16:creationId xmlns:a16="http://schemas.microsoft.com/office/drawing/2014/main" id="{84C3C8A6-5291-44E7-9A89-55299559237A}"/>
                </a:ext>
              </a:extLst>
            </p:cNvPr>
            <p:cNvCxnSpPr/>
            <p:nvPr/>
          </p:nvCxnSpPr>
          <p:spPr>
            <a:xfrm>
              <a:off x="252549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8" name="直接连接符 37">
              <a:extLst>
                <a:ext uri="{FF2B5EF4-FFF2-40B4-BE49-F238E27FC236}">
                  <a16:creationId xmlns:a16="http://schemas.microsoft.com/office/drawing/2014/main" id="{28317C34-D27F-459F-8F97-BAC165DD6A76}"/>
                </a:ext>
              </a:extLst>
            </p:cNvPr>
            <p:cNvCxnSpPr/>
            <p:nvPr/>
          </p:nvCxnSpPr>
          <p:spPr>
            <a:xfrm>
              <a:off x="261027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39" name="直接连接符 38">
              <a:extLst>
                <a:ext uri="{FF2B5EF4-FFF2-40B4-BE49-F238E27FC236}">
                  <a16:creationId xmlns:a16="http://schemas.microsoft.com/office/drawing/2014/main" id="{B736EEA6-1490-43F8-B691-C5F5F2D5ED18}"/>
                </a:ext>
              </a:extLst>
            </p:cNvPr>
            <p:cNvCxnSpPr/>
            <p:nvPr/>
          </p:nvCxnSpPr>
          <p:spPr>
            <a:xfrm>
              <a:off x="269504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0" name="直接连接符 39">
              <a:extLst>
                <a:ext uri="{FF2B5EF4-FFF2-40B4-BE49-F238E27FC236}">
                  <a16:creationId xmlns:a16="http://schemas.microsoft.com/office/drawing/2014/main" id="{F7A7B0B0-0532-4E4C-A310-D9E19928E222}"/>
                </a:ext>
              </a:extLst>
            </p:cNvPr>
            <p:cNvCxnSpPr/>
            <p:nvPr/>
          </p:nvCxnSpPr>
          <p:spPr>
            <a:xfrm>
              <a:off x="277982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1" name="直接连接符 40">
              <a:extLst>
                <a:ext uri="{FF2B5EF4-FFF2-40B4-BE49-F238E27FC236}">
                  <a16:creationId xmlns:a16="http://schemas.microsoft.com/office/drawing/2014/main" id="{DCC74CA2-CE4A-456F-AEEA-93EB0E413FF3}"/>
                </a:ext>
              </a:extLst>
            </p:cNvPr>
            <p:cNvCxnSpPr/>
            <p:nvPr/>
          </p:nvCxnSpPr>
          <p:spPr>
            <a:xfrm>
              <a:off x="286460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2" name="直接连接符 41">
              <a:extLst>
                <a:ext uri="{FF2B5EF4-FFF2-40B4-BE49-F238E27FC236}">
                  <a16:creationId xmlns:a16="http://schemas.microsoft.com/office/drawing/2014/main" id="{41F3C472-4CCE-4B39-B8AC-5672977A53F8}"/>
                </a:ext>
              </a:extLst>
            </p:cNvPr>
            <p:cNvCxnSpPr/>
            <p:nvPr/>
          </p:nvCxnSpPr>
          <p:spPr>
            <a:xfrm>
              <a:off x="294937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7" name="直接连接符 46">
              <a:extLst>
                <a:ext uri="{FF2B5EF4-FFF2-40B4-BE49-F238E27FC236}">
                  <a16:creationId xmlns:a16="http://schemas.microsoft.com/office/drawing/2014/main" id="{F2E8067B-09CB-41FF-BED6-DB800A05393D}"/>
                </a:ext>
              </a:extLst>
            </p:cNvPr>
            <p:cNvCxnSpPr/>
            <p:nvPr/>
          </p:nvCxnSpPr>
          <p:spPr>
            <a:xfrm>
              <a:off x="303415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8" name="直接连接符 47">
              <a:extLst>
                <a:ext uri="{FF2B5EF4-FFF2-40B4-BE49-F238E27FC236}">
                  <a16:creationId xmlns:a16="http://schemas.microsoft.com/office/drawing/2014/main" id="{CD367619-0948-4F76-90C8-58A18ED59E0B}"/>
                </a:ext>
              </a:extLst>
            </p:cNvPr>
            <p:cNvCxnSpPr/>
            <p:nvPr/>
          </p:nvCxnSpPr>
          <p:spPr>
            <a:xfrm>
              <a:off x="311893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49" name="直接连接符 48">
              <a:extLst>
                <a:ext uri="{FF2B5EF4-FFF2-40B4-BE49-F238E27FC236}">
                  <a16:creationId xmlns:a16="http://schemas.microsoft.com/office/drawing/2014/main" id="{4F2EE546-B8F2-4D34-A8B2-1D5E427141D8}"/>
                </a:ext>
              </a:extLst>
            </p:cNvPr>
            <p:cNvCxnSpPr/>
            <p:nvPr/>
          </p:nvCxnSpPr>
          <p:spPr>
            <a:xfrm>
              <a:off x="320371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0" name="直接连接符 49">
              <a:extLst>
                <a:ext uri="{FF2B5EF4-FFF2-40B4-BE49-F238E27FC236}">
                  <a16:creationId xmlns:a16="http://schemas.microsoft.com/office/drawing/2014/main" id="{5F706C09-57F5-4805-98CB-3F11BEA3C545}"/>
                </a:ext>
              </a:extLst>
            </p:cNvPr>
            <p:cNvCxnSpPr/>
            <p:nvPr/>
          </p:nvCxnSpPr>
          <p:spPr>
            <a:xfrm>
              <a:off x="328848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1" name="直接连接符 50">
              <a:extLst>
                <a:ext uri="{FF2B5EF4-FFF2-40B4-BE49-F238E27FC236}">
                  <a16:creationId xmlns:a16="http://schemas.microsoft.com/office/drawing/2014/main" id="{4DD3D6BE-FD85-467A-B5FA-DD31836E79C0}"/>
                </a:ext>
              </a:extLst>
            </p:cNvPr>
            <p:cNvCxnSpPr/>
            <p:nvPr/>
          </p:nvCxnSpPr>
          <p:spPr>
            <a:xfrm>
              <a:off x="337326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3" name="直接连接符 52">
              <a:extLst>
                <a:ext uri="{FF2B5EF4-FFF2-40B4-BE49-F238E27FC236}">
                  <a16:creationId xmlns:a16="http://schemas.microsoft.com/office/drawing/2014/main" id="{D42212BF-330E-4F48-B5FD-455BBD1A9650}"/>
                </a:ext>
              </a:extLst>
            </p:cNvPr>
            <p:cNvCxnSpPr/>
            <p:nvPr/>
          </p:nvCxnSpPr>
          <p:spPr>
            <a:xfrm>
              <a:off x="345804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4" name="直接连接符 53">
              <a:extLst>
                <a:ext uri="{FF2B5EF4-FFF2-40B4-BE49-F238E27FC236}">
                  <a16:creationId xmlns:a16="http://schemas.microsoft.com/office/drawing/2014/main" id="{3AD72617-3E07-487F-ABFF-CAFE3B6FCE88}"/>
                </a:ext>
              </a:extLst>
            </p:cNvPr>
            <p:cNvCxnSpPr/>
            <p:nvPr/>
          </p:nvCxnSpPr>
          <p:spPr>
            <a:xfrm>
              <a:off x="354281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5" name="直接连接符 54">
              <a:extLst>
                <a:ext uri="{FF2B5EF4-FFF2-40B4-BE49-F238E27FC236}">
                  <a16:creationId xmlns:a16="http://schemas.microsoft.com/office/drawing/2014/main" id="{07D63266-2B5D-49AC-A600-7398B3C710DD}"/>
                </a:ext>
              </a:extLst>
            </p:cNvPr>
            <p:cNvCxnSpPr/>
            <p:nvPr/>
          </p:nvCxnSpPr>
          <p:spPr>
            <a:xfrm>
              <a:off x="362759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6" name="直接连接符 55">
              <a:extLst>
                <a:ext uri="{FF2B5EF4-FFF2-40B4-BE49-F238E27FC236}">
                  <a16:creationId xmlns:a16="http://schemas.microsoft.com/office/drawing/2014/main" id="{D8F070A4-7954-4290-87C0-61FD24DB0D70}"/>
                </a:ext>
              </a:extLst>
            </p:cNvPr>
            <p:cNvCxnSpPr/>
            <p:nvPr/>
          </p:nvCxnSpPr>
          <p:spPr>
            <a:xfrm>
              <a:off x="371237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7" name="直接连接符 56">
              <a:extLst>
                <a:ext uri="{FF2B5EF4-FFF2-40B4-BE49-F238E27FC236}">
                  <a16:creationId xmlns:a16="http://schemas.microsoft.com/office/drawing/2014/main" id="{8B513006-7952-4A72-83BD-2A2C12DC900C}"/>
                </a:ext>
              </a:extLst>
            </p:cNvPr>
            <p:cNvCxnSpPr/>
            <p:nvPr/>
          </p:nvCxnSpPr>
          <p:spPr>
            <a:xfrm>
              <a:off x="379714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8" name="直接连接符 57">
              <a:extLst>
                <a:ext uri="{FF2B5EF4-FFF2-40B4-BE49-F238E27FC236}">
                  <a16:creationId xmlns:a16="http://schemas.microsoft.com/office/drawing/2014/main" id="{33E34479-8B54-483C-A008-C92817831590}"/>
                </a:ext>
              </a:extLst>
            </p:cNvPr>
            <p:cNvCxnSpPr/>
            <p:nvPr/>
          </p:nvCxnSpPr>
          <p:spPr>
            <a:xfrm>
              <a:off x="388192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59" name="直接连接符 58">
              <a:extLst>
                <a:ext uri="{FF2B5EF4-FFF2-40B4-BE49-F238E27FC236}">
                  <a16:creationId xmlns:a16="http://schemas.microsoft.com/office/drawing/2014/main" id="{66B20A9D-241E-4A95-9F90-EBA09E74C8A5}"/>
                </a:ext>
              </a:extLst>
            </p:cNvPr>
            <p:cNvCxnSpPr/>
            <p:nvPr/>
          </p:nvCxnSpPr>
          <p:spPr>
            <a:xfrm>
              <a:off x="396670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0" name="直接连接符 59">
              <a:extLst>
                <a:ext uri="{FF2B5EF4-FFF2-40B4-BE49-F238E27FC236}">
                  <a16:creationId xmlns:a16="http://schemas.microsoft.com/office/drawing/2014/main" id="{FEEAC144-BA63-4303-A538-7AB913609341}"/>
                </a:ext>
              </a:extLst>
            </p:cNvPr>
            <p:cNvCxnSpPr/>
            <p:nvPr/>
          </p:nvCxnSpPr>
          <p:spPr>
            <a:xfrm>
              <a:off x="405148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1" name="直接连接符 60">
              <a:extLst>
                <a:ext uri="{FF2B5EF4-FFF2-40B4-BE49-F238E27FC236}">
                  <a16:creationId xmlns:a16="http://schemas.microsoft.com/office/drawing/2014/main" id="{F08EE8F0-B634-430F-9D85-D709B09821D2}"/>
                </a:ext>
              </a:extLst>
            </p:cNvPr>
            <p:cNvCxnSpPr/>
            <p:nvPr/>
          </p:nvCxnSpPr>
          <p:spPr>
            <a:xfrm>
              <a:off x="413625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2" name="直接连接符 61">
              <a:extLst>
                <a:ext uri="{FF2B5EF4-FFF2-40B4-BE49-F238E27FC236}">
                  <a16:creationId xmlns:a16="http://schemas.microsoft.com/office/drawing/2014/main" id="{9CCE71B1-3A4C-4CFD-82A3-AB5EADB82AB7}"/>
                </a:ext>
              </a:extLst>
            </p:cNvPr>
            <p:cNvCxnSpPr>
              <a:cxnSpLocks/>
            </p:cNvCxnSpPr>
            <p:nvPr/>
          </p:nvCxnSpPr>
          <p:spPr>
            <a:xfrm>
              <a:off x="4221034" y="3473450"/>
              <a:ext cx="0" cy="222250"/>
            </a:xfrm>
            <a:prstGeom prst="line">
              <a:avLst/>
            </a:prstGeom>
            <a:noFill/>
            <a:ln w="9525" cap="rnd" cmpd="sng" algn="ctr">
              <a:solidFill>
                <a:sysClr val="windowText" lastClr="000000">
                  <a:lumMod val="75000"/>
                  <a:lumOff val="25000"/>
                </a:sysClr>
              </a:solidFill>
              <a:prstDash val="solid"/>
              <a:miter lim="800000"/>
            </a:ln>
            <a:effectLst/>
          </p:spPr>
        </p:cxnSp>
        <p:cxnSp>
          <p:nvCxnSpPr>
            <p:cNvPr id="63" name="直接连接符 62">
              <a:extLst>
                <a:ext uri="{FF2B5EF4-FFF2-40B4-BE49-F238E27FC236}">
                  <a16:creationId xmlns:a16="http://schemas.microsoft.com/office/drawing/2014/main" id="{CCEBC001-824B-4540-8EB1-BB46AEAD48E3}"/>
                </a:ext>
              </a:extLst>
            </p:cNvPr>
            <p:cNvCxnSpPr/>
            <p:nvPr/>
          </p:nvCxnSpPr>
          <p:spPr>
            <a:xfrm>
              <a:off x="430581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4" name="直接连接符 63">
              <a:extLst>
                <a:ext uri="{FF2B5EF4-FFF2-40B4-BE49-F238E27FC236}">
                  <a16:creationId xmlns:a16="http://schemas.microsoft.com/office/drawing/2014/main" id="{97D29680-2D5F-40C6-815C-D336A3988ACE}"/>
                </a:ext>
              </a:extLst>
            </p:cNvPr>
            <p:cNvCxnSpPr/>
            <p:nvPr/>
          </p:nvCxnSpPr>
          <p:spPr>
            <a:xfrm>
              <a:off x="439058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5" name="直接连接符 64">
              <a:extLst>
                <a:ext uri="{FF2B5EF4-FFF2-40B4-BE49-F238E27FC236}">
                  <a16:creationId xmlns:a16="http://schemas.microsoft.com/office/drawing/2014/main" id="{BC124972-77E5-4792-879E-654F35B65DD0}"/>
                </a:ext>
              </a:extLst>
            </p:cNvPr>
            <p:cNvCxnSpPr/>
            <p:nvPr/>
          </p:nvCxnSpPr>
          <p:spPr>
            <a:xfrm>
              <a:off x="447536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6" name="直接连接符 65">
              <a:extLst>
                <a:ext uri="{FF2B5EF4-FFF2-40B4-BE49-F238E27FC236}">
                  <a16:creationId xmlns:a16="http://schemas.microsoft.com/office/drawing/2014/main" id="{35347659-68B3-4558-89E2-B03B5E05BCF4}"/>
                </a:ext>
              </a:extLst>
            </p:cNvPr>
            <p:cNvCxnSpPr/>
            <p:nvPr/>
          </p:nvCxnSpPr>
          <p:spPr>
            <a:xfrm>
              <a:off x="456014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7" name="直接连接符 66">
              <a:extLst>
                <a:ext uri="{FF2B5EF4-FFF2-40B4-BE49-F238E27FC236}">
                  <a16:creationId xmlns:a16="http://schemas.microsoft.com/office/drawing/2014/main" id="{4316EAC8-0873-4185-98E0-34CBA43DF3FD}"/>
                </a:ext>
              </a:extLst>
            </p:cNvPr>
            <p:cNvCxnSpPr/>
            <p:nvPr/>
          </p:nvCxnSpPr>
          <p:spPr>
            <a:xfrm>
              <a:off x="464491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8" name="直接连接符 67">
              <a:extLst>
                <a:ext uri="{FF2B5EF4-FFF2-40B4-BE49-F238E27FC236}">
                  <a16:creationId xmlns:a16="http://schemas.microsoft.com/office/drawing/2014/main" id="{237178CA-B4A4-439C-98D1-17D21041F70E}"/>
                </a:ext>
              </a:extLst>
            </p:cNvPr>
            <p:cNvCxnSpPr/>
            <p:nvPr/>
          </p:nvCxnSpPr>
          <p:spPr>
            <a:xfrm>
              <a:off x="489925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69" name="直接连接符 68">
              <a:extLst>
                <a:ext uri="{FF2B5EF4-FFF2-40B4-BE49-F238E27FC236}">
                  <a16:creationId xmlns:a16="http://schemas.microsoft.com/office/drawing/2014/main" id="{989F032E-A6BE-4475-A6D1-BCA53E951562}"/>
                </a:ext>
              </a:extLst>
            </p:cNvPr>
            <p:cNvCxnSpPr/>
            <p:nvPr/>
          </p:nvCxnSpPr>
          <p:spPr>
            <a:xfrm>
              <a:off x="506880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0" name="直接连接符 69">
              <a:extLst>
                <a:ext uri="{FF2B5EF4-FFF2-40B4-BE49-F238E27FC236}">
                  <a16:creationId xmlns:a16="http://schemas.microsoft.com/office/drawing/2014/main" id="{48E7B918-1424-41D7-9A00-43F60275DA26}"/>
                </a:ext>
              </a:extLst>
            </p:cNvPr>
            <p:cNvCxnSpPr/>
            <p:nvPr/>
          </p:nvCxnSpPr>
          <p:spPr>
            <a:xfrm>
              <a:off x="523835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1" name="直接连接符 70">
              <a:extLst>
                <a:ext uri="{FF2B5EF4-FFF2-40B4-BE49-F238E27FC236}">
                  <a16:creationId xmlns:a16="http://schemas.microsoft.com/office/drawing/2014/main" id="{3707B043-1A11-4358-B06D-E7E324C99377}"/>
                </a:ext>
              </a:extLst>
            </p:cNvPr>
            <p:cNvCxnSpPr/>
            <p:nvPr/>
          </p:nvCxnSpPr>
          <p:spPr>
            <a:xfrm>
              <a:off x="540791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2" name="直接连接符 71">
              <a:extLst>
                <a:ext uri="{FF2B5EF4-FFF2-40B4-BE49-F238E27FC236}">
                  <a16:creationId xmlns:a16="http://schemas.microsoft.com/office/drawing/2014/main" id="{785E966C-8B9F-4719-8829-4080227FECA7}"/>
                </a:ext>
              </a:extLst>
            </p:cNvPr>
            <p:cNvCxnSpPr/>
            <p:nvPr/>
          </p:nvCxnSpPr>
          <p:spPr>
            <a:xfrm>
              <a:off x="557746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3" name="直接连接符 72">
              <a:extLst>
                <a:ext uri="{FF2B5EF4-FFF2-40B4-BE49-F238E27FC236}">
                  <a16:creationId xmlns:a16="http://schemas.microsoft.com/office/drawing/2014/main" id="{E1492420-1C6E-4135-9825-6F6120C9CE84}"/>
                </a:ext>
              </a:extLst>
            </p:cNvPr>
            <p:cNvCxnSpPr/>
            <p:nvPr/>
          </p:nvCxnSpPr>
          <p:spPr>
            <a:xfrm>
              <a:off x="566224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4" name="直接连接符 73">
              <a:extLst>
                <a:ext uri="{FF2B5EF4-FFF2-40B4-BE49-F238E27FC236}">
                  <a16:creationId xmlns:a16="http://schemas.microsoft.com/office/drawing/2014/main" id="{68BF05B6-9AAB-41E3-8573-DC67A8C7134C}"/>
                </a:ext>
              </a:extLst>
            </p:cNvPr>
            <p:cNvCxnSpPr/>
            <p:nvPr/>
          </p:nvCxnSpPr>
          <p:spPr>
            <a:xfrm>
              <a:off x="591657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5" name="直接连接符 74">
              <a:extLst>
                <a:ext uri="{FF2B5EF4-FFF2-40B4-BE49-F238E27FC236}">
                  <a16:creationId xmlns:a16="http://schemas.microsoft.com/office/drawing/2014/main" id="{B7763B3D-B4CF-4C21-9899-1EC2188D5A38}"/>
                </a:ext>
              </a:extLst>
            </p:cNvPr>
            <p:cNvCxnSpPr/>
            <p:nvPr/>
          </p:nvCxnSpPr>
          <p:spPr>
            <a:xfrm>
              <a:off x="608612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6" name="直接连接符 75">
              <a:extLst>
                <a:ext uri="{FF2B5EF4-FFF2-40B4-BE49-F238E27FC236}">
                  <a16:creationId xmlns:a16="http://schemas.microsoft.com/office/drawing/2014/main" id="{65F525D3-DE5D-41FA-9A39-5FE121DE76FD}"/>
                </a:ext>
              </a:extLst>
            </p:cNvPr>
            <p:cNvCxnSpPr/>
            <p:nvPr/>
          </p:nvCxnSpPr>
          <p:spPr>
            <a:xfrm>
              <a:off x="625568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7" name="直接连接符 76">
              <a:extLst>
                <a:ext uri="{FF2B5EF4-FFF2-40B4-BE49-F238E27FC236}">
                  <a16:creationId xmlns:a16="http://schemas.microsoft.com/office/drawing/2014/main" id="{7E2D2FD0-0838-4C98-A277-0E867F24CAEC}"/>
                </a:ext>
              </a:extLst>
            </p:cNvPr>
            <p:cNvCxnSpPr/>
            <p:nvPr/>
          </p:nvCxnSpPr>
          <p:spPr>
            <a:xfrm>
              <a:off x="634045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8" name="直接连接符 77">
              <a:extLst>
                <a:ext uri="{FF2B5EF4-FFF2-40B4-BE49-F238E27FC236}">
                  <a16:creationId xmlns:a16="http://schemas.microsoft.com/office/drawing/2014/main" id="{D0A4D762-55D8-4E6D-A917-D4036681EEF1}"/>
                </a:ext>
              </a:extLst>
            </p:cNvPr>
            <p:cNvCxnSpPr/>
            <p:nvPr/>
          </p:nvCxnSpPr>
          <p:spPr>
            <a:xfrm>
              <a:off x="642523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79" name="直接连接符 78">
              <a:extLst>
                <a:ext uri="{FF2B5EF4-FFF2-40B4-BE49-F238E27FC236}">
                  <a16:creationId xmlns:a16="http://schemas.microsoft.com/office/drawing/2014/main" id="{A51EFDD4-36D8-423D-900F-3B74A6F9A9E9}"/>
                </a:ext>
              </a:extLst>
            </p:cNvPr>
            <p:cNvCxnSpPr/>
            <p:nvPr/>
          </p:nvCxnSpPr>
          <p:spPr>
            <a:xfrm>
              <a:off x="651001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0" name="直接连接符 79">
              <a:extLst>
                <a:ext uri="{FF2B5EF4-FFF2-40B4-BE49-F238E27FC236}">
                  <a16:creationId xmlns:a16="http://schemas.microsoft.com/office/drawing/2014/main" id="{EE7B401E-095A-472A-AAEF-69B7D0DEED04}"/>
                </a:ext>
              </a:extLst>
            </p:cNvPr>
            <p:cNvCxnSpPr/>
            <p:nvPr/>
          </p:nvCxnSpPr>
          <p:spPr>
            <a:xfrm>
              <a:off x="659479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1" name="直接连接符 80">
              <a:extLst>
                <a:ext uri="{FF2B5EF4-FFF2-40B4-BE49-F238E27FC236}">
                  <a16:creationId xmlns:a16="http://schemas.microsoft.com/office/drawing/2014/main" id="{560A7D36-2E70-4DE6-94CF-0BAA276FF3EE}"/>
                </a:ext>
              </a:extLst>
            </p:cNvPr>
            <p:cNvCxnSpPr/>
            <p:nvPr/>
          </p:nvCxnSpPr>
          <p:spPr>
            <a:xfrm>
              <a:off x="667956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2" name="直接连接符 81">
              <a:extLst>
                <a:ext uri="{FF2B5EF4-FFF2-40B4-BE49-F238E27FC236}">
                  <a16:creationId xmlns:a16="http://schemas.microsoft.com/office/drawing/2014/main" id="{CDF70C8B-6082-47F2-83BD-4AF0CA5D0D31}"/>
                </a:ext>
              </a:extLst>
            </p:cNvPr>
            <p:cNvCxnSpPr/>
            <p:nvPr/>
          </p:nvCxnSpPr>
          <p:spPr>
            <a:xfrm>
              <a:off x="676434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3" name="直接连接符 82">
              <a:extLst>
                <a:ext uri="{FF2B5EF4-FFF2-40B4-BE49-F238E27FC236}">
                  <a16:creationId xmlns:a16="http://schemas.microsoft.com/office/drawing/2014/main" id="{970C02AC-AB2B-4CAD-A8E5-77695B8D68E6}"/>
                </a:ext>
              </a:extLst>
            </p:cNvPr>
            <p:cNvCxnSpPr/>
            <p:nvPr/>
          </p:nvCxnSpPr>
          <p:spPr>
            <a:xfrm>
              <a:off x="684912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4" name="直接连接符 83">
              <a:extLst>
                <a:ext uri="{FF2B5EF4-FFF2-40B4-BE49-F238E27FC236}">
                  <a16:creationId xmlns:a16="http://schemas.microsoft.com/office/drawing/2014/main" id="{8EFADE87-659D-47CE-A6F1-A5D368849CFE}"/>
                </a:ext>
              </a:extLst>
            </p:cNvPr>
            <p:cNvCxnSpPr/>
            <p:nvPr/>
          </p:nvCxnSpPr>
          <p:spPr>
            <a:xfrm>
              <a:off x="693389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5" name="直接连接符 84">
              <a:extLst>
                <a:ext uri="{FF2B5EF4-FFF2-40B4-BE49-F238E27FC236}">
                  <a16:creationId xmlns:a16="http://schemas.microsoft.com/office/drawing/2014/main" id="{78E02858-BAD3-4090-ADDA-2FB361F65854}"/>
                </a:ext>
              </a:extLst>
            </p:cNvPr>
            <p:cNvCxnSpPr/>
            <p:nvPr/>
          </p:nvCxnSpPr>
          <p:spPr>
            <a:xfrm>
              <a:off x="701867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6" name="直接连接符 85">
              <a:extLst>
                <a:ext uri="{FF2B5EF4-FFF2-40B4-BE49-F238E27FC236}">
                  <a16:creationId xmlns:a16="http://schemas.microsoft.com/office/drawing/2014/main" id="{C6177A22-DC5C-4C85-94CD-E9075CC9D2FD}"/>
                </a:ext>
              </a:extLst>
            </p:cNvPr>
            <p:cNvCxnSpPr/>
            <p:nvPr/>
          </p:nvCxnSpPr>
          <p:spPr>
            <a:xfrm>
              <a:off x="710345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7" name="直接连接符 86">
              <a:extLst>
                <a:ext uri="{FF2B5EF4-FFF2-40B4-BE49-F238E27FC236}">
                  <a16:creationId xmlns:a16="http://schemas.microsoft.com/office/drawing/2014/main" id="{70AAE92F-71FE-4BB4-B0B8-EDA8D369B63C}"/>
                </a:ext>
              </a:extLst>
            </p:cNvPr>
            <p:cNvCxnSpPr/>
            <p:nvPr/>
          </p:nvCxnSpPr>
          <p:spPr>
            <a:xfrm>
              <a:off x="718822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8" name="直接连接符 87">
              <a:extLst>
                <a:ext uri="{FF2B5EF4-FFF2-40B4-BE49-F238E27FC236}">
                  <a16:creationId xmlns:a16="http://schemas.microsoft.com/office/drawing/2014/main" id="{CEF1CE02-3868-49DC-ADA0-B9344FCE657A}"/>
                </a:ext>
              </a:extLst>
            </p:cNvPr>
            <p:cNvCxnSpPr/>
            <p:nvPr/>
          </p:nvCxnSpPr>
          <p:spPr>
            <a:xfrm>
              <a:off x="727300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89" name="直接连接符 88">
              <a:extLst>
                <a:ext uri="{FF2B5EF4-FFF2-40B4-BE49-F238E27FC236}">
                  <a16:creationId xmlns:a16="http://schemas.microsoft.com/office/drawing/2014/main" id="{D2B981A6-EF06-4BBC-9C10-C5EF5A10EFBB}"/>
                </a:ext>
              </a:extLst>
            </p:cNvPr>
            <p:cNvCxnSpPr/>
            <p:nvPr/>
          </p:nvCxnSpPr>
          <p:spPr>
            <a:xfrm>
              <a:off x="735778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0" name="直接连接符 89">
              <a:extLst>
                <a:ext uri="{FF2B5EF4-FFF2-40B4-BE49-F238E27FC236}">
                  <a16:creationId xmlns:a16="http://schemas.microsoft.com/office/drawing/2014/main" id="{43E52228-E43C-42B5-B21A-92879789088C}"/>
                </a:ext>
              </a:extLst>
            </p:cNvPr>
            <p:cNvCxnSpPr/>
            <p:nvPr/>
          </p:nvCxnSpPr>
          <p:spPr>
            <a:xfrm>
              <a:off x="744256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1" name="直接连接符 90">
              <a:extLst>
                <a:ext uri="{FF2B5EF4-FFF2-40B4-BE49-F238E27FC236}">
                  <a16:creationId xmlns:a16="http://schemas.microsoft.com/office/drawing/2014/main" id="{E1BEB787-0D9C-4DE8-BA6E-74F26ABCD1EF}"/>
                </a:ext>
              </a:extLst>
            </p:cNvPr>
            <p:cNvCxnSpPr/>
            <p:nvPr/>
          </p:nvCxnSpPr>
          <p:spPr>
            <a:xfrm>
              <a:off x="752733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2" name="直接连接符 91">
              <a:extLst>
                <a:ext uri="{FF2B5EF4-FFF2-40B4-BE49-F238E27FC236}">
                  <a16:creationId xmlns:a16="http://schemas.microsoft.com/office/drawing/2014/main" id="{9C1B019B-0FE9-4220-AD45-06D208FB1585}"/>
                </a:ext>
              </a:extLst>
            </p:cNvPr>
            <p:cNvCxnSpPr/>
            <p:nvPr/>
          </p:nvCxnSpPr>
          <p:spPr>
            <a:xfrm>
              <a:off x="761211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3" name="直接连接符 92">
              <a:extLst>
                <a:ext uri="{FF2B5EF4-FFF2-40B4-BE49-F238E27FC236}">
                  <a16:creationId xmlns:a16="http://schemas.microsoft.com/office/drawing/2014/main" id="{1A2CE1D2-9AFC-4D7B-8EA5-CC08E29F71DE}"/>
                </a:ext>
              </a:extLst>
            </p:cNvPr>
            <p:cNvCxnSpPr/>
            <p:nvPr/>
          </p:nvCxnSpPr>
          <p:spPr>
            <a:xfrm>
              <a:off x="769689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4" name="直接连接符 93">
              <a:extLst>
                <a:ext uri="{FF2B5EF4-FFF2-40B4-BE49-F238E27FC236}">
                  <a16:creationId xmlns:a16="http://schemas.microsoft.com/office/drawing/2014/main" id="{86D12B5C-2FE9-4A22-ACE6-C6523E3C3530}"/>
                </a:ext>
              </a:extLst>
            </p:cNvPr>
            <p:cNvCxnSpPr>
              <a:cxnSpLocks/>
            </p:cNvCxnSpPr>
            <p:nvPr/>
          </p:nvCxnSpPr>
          <p:spPr>
            <a:xfrm>
              <a:off x="7781668" y="3473450"/>
              <a:ext cx="0" cy="222250"/>
            </a:xfrm>
            <a:prstGeom prst="line">
              <a:avLst/>
            </a:prstGeom>
            <a:noFill/>
            <a:ln w="9525" cap="rnd" cmpd="sng" algn="ctr">
              <a:solidFill>
                <a:sysClr val="windowText" lastClr="000000">
                  <a:lumMod val="75000"/>
                  <a:lumOff val="25000"/>
                </a:sysClr>
              </a:solidFill>
              <a:prstDash val="solid"/>
              <a:miter lim="800000"/>
            </a:ln>
            <a:effectLst/>
          </p:spPr>
        </p:cxnSp>
        <p:cxnSp>
          <p:nvCxnSpPr>
            <p:cNvPr id="95" name="直接连接符 94">
              <a:extLst>
                <a:ext uri="{FF2B5EF4-FFF2-40B4-BE49-F238E27FC236}">
                  <a16:creationId xmlns:a16="http://schemas.microsoft.com/office/drawing/2014/main" id="{25290502-788B-4E28-B364-51B26328B638}"/>
                </a:ext>
              </a:extLst>
            </p:cNvPr>
            <p:cNvCxnSpPr/>
            <p:nvPr/>
          </p:nvCxnSpPr>
          <p:spPr>
            <a:xfrm>
              <a:off x="786644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6" name="直接连接符 95">
              <a:extLst>
                <a:ext uri="{FF2B5EF4-FFF2-40B4-BE49-F238E27FC236}">
                  <a16:creationId xmlns:a16="http://schemas.microsoft.com/office/drawing/2014/main" id="{1C1BF539-0A8D-46DB-B92A-19AD82AF79D7}"/>
                </a:ext>
              </a:extLst>
            </p:cNvPr>
            <p:cNvCxnSpPr/>
            <p:nvPr/>
          </p:nvCxnSpPr>
          <p:spPr>
            <a:xfrm>
              <a:off x="795122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7" name="直接连接符 96">
              <a:extLst>
                <a:ext uri="{FF2B5EF4-FFF2-40B4-BE49-F238E27FC236}">
                  <a16:creationId xmlns:a16="http://schemas.microsoft.com/office/drawing/2014/main" id="{594B95FB-B514-4553-A715-B67A9AA87E9B}"/>
                </a:ext>
              </a:extLst>
            </p:cNvPr>
            <p:cNvCxnSpPr/>
            <p:nvPr/>
          </p:nvCxnSpPr>
          <p:spPr>
            <a:xfrm>
              <a:off x="803599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8" name="直接连接符 97">
              <a:extLst>
                <a:ext uri="{FF2B5EF4-FFF2-40B4-BE49-F238E27FC236}">
                  <a16:creationId xmlns:a16="http://schemas.microsoft.com/office/drawing/2014/main" id="{648D2CE8-02FD-43AE-88AA-61B3A6D219B8}"/>
                </a:ext>
              </a:extLst>
            </p:cNvPr>
            <p:cNvCxnSpPr/>
            <p:nvPr/>
          </p:nvCxnSpPr>
          <p:spPr>
            <a:xfrm>
              <a:off x="812077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99" name="直接连接符 98">
              <a:extLst>
                <a:ext uri="{FF2B5EF4-FFF2-40B4-BE49-F238E27FC236}">
                  <a16:creationId xmlns:a16="http://schemas.microsoft.com/office/drawing/2014/main" id="{B286F879-28CA-4DBE-B063-936860C86F6C}"/>
                </a:ext>
              </a:extLst>
            </p:cNvPr>
            <p:cNvCxnSpPr/>
            <p:nvPr/>
          </p:nvCxnSpPr>
          <p:spPr>
            <a:xfrm>
              <a:off x="820555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0" name="直接连接符 99">
              <a:extLst>
                <a:ext uri="{FF2B5EF4-FFF2-40B4-BE49-F238E27FC236}">
                  <a16:creationId xmlns:a16="http://schemas.microsoft.com/office/drawing/2014/main" id="{9170E852-5EFF-48FC-8E53-11A9F61A5C3A}"/>
                </a:ext>
              </a:extLst>
            </p:cNvPr>
            <p:cNvCxnSpPr/>
            <p:nvPr/>
          </p:nvCxnSpPr>
          <p:spPr>
            <a:xfrm>
              <a:off x="829033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1" name="直接连接符 100">
              <a:extLst>
                <a:ext uri="{FF2B5EF4-FFF2-40B4-BE49-F238E27FC236}">
                  <a16:creationId xmlns:a16="http://schemas.microsoft.com/office/drawing/2014/main" id="{8B665379-D739-4B17-9F70-7EF6075B4A16}"/>
                </a:ext>
              </a:extLst>
            </p:cNvPr>
            <p:cNvCxnSpPr/>
            <p:nvPr/>
          </p:nvCxnSpPr>
          <p:spPr>
            <a:xfrm>
              <a:off x="837510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2" name="直接连接符 101">
              <a:extLst>
                <a:ext uri="{FF2B5EF4-FFF2-40B4-BE49-F238E27FC236}">
                  <a16:creationId xmlns:a16="http://schemas.microsoft.com/office/drawing/2014/main" id="{36E88BD0-A836-49CE-B497-BB81E3AE5BAF}"/>
                </a:ext>
              </a:extLst>
            </p:cNvPr>
            <p:cNvCxnSpPr/>
            <p:nvPr/>
          </p:nvCxnSpPr>
          <p:spPr>
            <a:xfrm>
              <a:off x="845988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3" name="直接连接符 102">
              <a:extLst>
                <a:ext uri="{FF2B5EF4-FFF2-40B4-BE49-F238E27FC236}">
                  <a16:creationId xmlns:a16="http://schemas.microsoft.com/office/drawing/2014/main" id="{B78CD3E4-DDF7-4080-B05E-2ADE35173637}"/>
                </a:ext>
              </a:extLst>
            </p:cNvPr>
            <p:cNvCxnSpPr/>
            <p:nvPr/>
          </p:nvCxnSpPr>
          <p:spPr>
            <a:xfrm>
              <a:off x="854466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4" name="直接连接符 103">
              <a:extLst>
                <a:ext uri="{FF2B5EF4-FFF2-40B4-BE49-F238E27FC236}">
                  <a16:creationId xmlns:a16="http://schemas.microsoft.com/office/drawing/2014/main" id="{92FE0550-2427-4C1D-AF36-813EC0AE72FB}"/>
                </a:ext>
              </a:extLst>
            </p:cNvPr>
            <p:cNvCxnSpPr/>
            <p:nvPr/>
          </p:nvCxnSpPr>
          <p:spPr>
            <a:xfrm>
              <a:off x="862943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5" name="直接连接符 104">
              <a:extLst>
                <a:ext uri="{FF2B5EF4-FFF2-40B4-BE49-F238E27FC236}">
                  <a16:creationId xmlns:a16="http://schemas.microsoft.com/office/drawing/2014/main" id="{5822CB98-1048-4809-B85E-B997EA90981C}"/>
                </a:ext>
              </a:extLst>
            </p:cNvPr>
            <p:cNvCxnSpPr/>
            <p:nvPr/>
          </p:nvCxnSpPr>
          <p:spPr>
            <a:xfrm>
              <a:off x="871421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6" name="直接连接符 105">
              <a:extLst>
                <a:ext uri="{FF2B5EF4-FFF2-40B4-BE49-F238E27FC236}">
                  <a16:creationId xmlns:a16="http://schemas.microsoft.com/office/drawing/2014/main" id="{621FD255-57AD-492D-BFD5-1F251035BA57}"/>
                </a:ext>
              </a:extLst>
            </p:cNvPr>
            <p:cNvCxnSpPr/>
            <p:nvPr/>
          </p:nvCxnSpPr>
          <p:spPr>
            <a:xfrm>
              <a:off x="879899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7" name="直接连接符 106">
              <a:extLst>
                <a:ext uri="{FF2B5EF4-FFF2-40B4-BE49-F238E27FC236}">
                  <a16:creationId xmlns:a16="http://schemas.microsoft.com/office/drawing/2014/main" id="{8CA3A896-7886-4276-88D0-044E68D570E0}"/>
                </a:ext>
              </a:extLst>
            </p:cNvPr>
            <p:cNvCxnSpPr/>
            <p:nvPr/>
          </p:nvCxnSpPr>
          <p:spPr>
            <a:xfrm>
              <a:off x="888376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8" name="直接连接符 107">
              <a:extLst>
                <a:ext uri="{FF2B5EF4-FFF2-40B4-BE49-F238E27FC236}">
                  <a16:creationId xmlns:a16="http://schemas.microsoft.com/office/drawing/2014/main" id="{55F1E31D-E527-4296-A0C0-3EB80824BEC4}"/>
                </a:ext>
              </a:extLst>
            </p:cNvPr>
            <p:cNvCxnSpPr/>
            <p:nvPr/>
          </p:nvCxnSpPr>
          <p:spPr>
            <a:xfrm>
              <a:off x="896854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09" name="直接连接符 108">
              <a:extLst>
                <a:ext uri="{FF2B5EF4-FFF2-40B4-BE49-F238E27FC236}">
                  <a16:creationId xmlns:a16="http://schemas.microsoft.com/office/drawing/2014/main" id="{163BA0B1-1CEF-438C-8DA5-51C572685085}"/>
                </a:ext>
              </a:extLst>
            </p:cNvPr>
            <p:cNvCxnSpPr/>
            <p:nvPr/>
          </p:nvCxnSpPr>
          <p:spPr>
            <a:xfrm>
              <a:off x="905332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0" name="直接连接符 109">
              <a:extLst>
                <a:ext uri="{FF2B5EF4-FFF2-40B4-BE49-F238E27FC236}">
                  <a16:creationId xmlns:a16="http://schemas.microsoft.com/office/drawing/2014/main" id="{CA79D24A-DF8C-4C06-B370-89DA37843134}"/>
                </a:ext>
              </a:extLst>
            </p:cNvPr>
            <p:cNvCxnSpPr/>
            <p:nvPr/>
          </p:nvCxnSpPr>
          <p:spPr>
            <a:xfrm>
              <a:off x="913810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1" name="直接连接符 110">
              <a:extLst>
                <a:ext uri="{FF2B5EF4-FFF2-40B4-BE49-F238E27FC236}">
                  <a16:creationId xmlns:a16="http://schemas.microsoft.com/office/drawing/2014/main" id="{BA29354A-5D58-4F96-BB2C-112B1D2E9451}"/>
                </a:ext>
              </a:extLst>
            </p:cNvPr>
            <p:cNvCxnSpPr/>
            <p:nvPr/>
          </p:nvCxnSpPr>
          <p:spPr>
            <a:xfrm>
              <a:off x="922287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2" name="直接连接符 111">
              <a:extLst>
                <a:ext uri="{FF2B5EF4-FFF2-40B4-BE49-F238E27FC236}">
                  <a16:creationId xmlns:a16="http://schemas.microsoft.com/office/drawing/2014/main" id="{1AE18E50-1769-498A-8CA3-5923A6DFA0DC}"/>
                </a:ext>
              </a:extLst>
            </p:cNvPr>
            <p:cNvCxnSpPr/>
            <p:nvPr/>
          </p:nvCxnSpPr>
          <p:spPr>
            <a:xfrm>
              <a:off x="930765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3" name="直接连接符 112">
              <a:extLst>
                <a:ext uri="{FF2B5EF4-FFF2-40B4-BE49-F238E27FC236}">
                  <a16:creationId xmlns:a16="http://schemas.microsoft.com/office/drawing/2014/main" id="{0C943AE9-67D4-4286-9282-CF4C33DC1DE5}"/>
                </a:ext>
              </a:extLst>
            </p:cNvPr>
            <p:cNvCxnSpPr/>
            <p:nvPr/>
          </p:nvCxnSpPr>
          <p:spPr>
            <a:xfrm>
              <a:off x="939243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4" name="直接连接符 113">
              <a:extLst>
                <a:ext uri="{FF2B5EF4-FFF2-40B4-BE49-F238E27FC236}">
                  <a16:creationId xmlns:a16="http://schemas.microsoft.com/office/drawing/2014/main" id="{E833BE7C-8540-48ED-A4B2-0B25B9230D18}"/>
                </a:ext>
              </a:extLst>
            </p:cNvPr>
            <p:cNvCxnSpPr/>
            <p:nvPr/>
          </p:nvCxnSpPr>
          <p:spPr>
            <a:xfrm>
              <a:off x="947720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5" name="直接连接符 114">
              <a:extLst>
                <a:ext uri="{FF2B5EF4-FFF2-40B4-BE49-F238E27FC236}">
                  <a16:creationId xmlns:a16="http://schemas.microsoft.com/office/drawing/2014/main" id="{B7770B02-2FA5-4E51-A571-1EE63E4AF501}"/>
                </a:ext>
              </a:extLst>
            </p:cNvPr>
            <p:cNvCxnSpPr>
              <a:cxnSpLocks/>
            </p:cNvCxnSpPr>
            <p:nvPr/>
          </p:nvCxnSpPr>
          <p:spPr>
            <a:xfrm>
              <a:off x="9561985" y="3568700"/>
              <a:ext cx="0" cy="215900"/>
            </a:xfrm>
            <a:prstGeom prst="line">
              <a:avLst/>
            </a:prstGeom>
            <a:noFill/>
            <a:ln w="9525" cap="rnd" cmpd="sng" algn="ctr">
              <a:solidFill>
                <a:sysClr val="windowText" lastClr="000000">
                  <a:lumMod val="75000"/>
                  <a:lumOff val="25000"/>
                </a:sysClr>
              </a:solidFill>
              <a:prstDash val="solid"/>
              <a:miter lim="800000"/>
            </a:ln>
            <a:effectLst/>
          </p:spPr>
        </p:cxnSp>
        <p:cxnSp>
          <p:nvCxnSpPr>
            <p:cNvPr id="116" name="直接连接符 115">
              <a:extLst>
                <a:ext uri="{FF2B5EF4-FFF2-40B4-BE49-F238E27FC236}">
                  <a16:creationId xmlns:a16="http://schemas.microsoft.com/office/drawing/2014/main" id="{CC15C0EF-E8D4-44B5-9F9E-E208B311D6F3}"/>
                </a:ext>
              </a:extLst>
            </p:cNvPr>
            <p:cNvCxnSpPr/>
            <p:nvPr/>
          </p:nvCxnSpPr>
          <p:spPr>
            <a:xfrm>
              <a:off x="964676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7" name="直接连接符 116">
              <a:extLst>
                <a:ext uri="{FF2B5EF4-FFF2-40B4-BE49-F238E27FC236}">
                  <a16:creationId xmlns:a16="http://schemas.microsoft.com/office/drawing/2014/main" id="{6D10C037-74CB-4EAB-85E6-67F13DEC7751}"/>
                </a:ext>
              </a:extLst>
            </p:cNvPr>
            <p:cNvCxnSpPr/>
            <p:nvPr/>
          </p:nvCxnSpPr>
          <p:spPr>
            <a:xfrm>
              <a:off x="973153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8" name="直接连接符 117">
              <a:extLst>
                <a:ext uri="{FF2B5EF4-FFF2-40B4-BE49-F238E27FC236}">
                  <a16:creationId xmlns:a16="http://schemas.microsoft.com/office/drawing/2014/main" id="{FFA2E6E4-7756-401D-B046-D5C4EF4C00BB}"/>
                </a:ext>
              </a:extLst>
            </p:cNvPr>
            <p:cNvCxnSpPr/>
            <p:nvPr/>
          </p:nvCxnSpPr>
          <p:spPr>
            <a:xfrm>
              <a:off x="981631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19" name="直接连接符 118">
              <a:extLst>
                <a:ext uri="{FF2B5EF4-FFF2-40B4-BE49-F238E27FC236}">
                  <a16:creationId xmlns:a16="http://schemas.microsoft.com/office/drawing/2014/main" id="{3FFA95FE-73DF-49CF-B60F-97C9248265CB}"/>
                </a:ext>
              </a:extLst>
            </p:cNvPr>
            <p:cNvCxnSpPr/>
            <p:nvPr/>
          </p:nvCxnSpPr>
          <p:spPr>
            <a:xfrm>
              <a:off x="990109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0" name="直接连接符 119">
              <a:extLst>
                <a:ext uri="{FF2B5EF4-FFF2-40B4-BE49-F238E27FC236}">
                  <a16:creationId xmlns:a16="http://schemas.microsoft.com/office/drawing/2014/main" id="{C52EE6CD-A544-4E4D-BEE5-04D3DF320CAB}"/>
                </a:ext>
              </a:extLst>
            </p:cNvPr>
            <p:cNvCxnSpPr/>
            <p:nvPr/>
          </p:nvCxnSpPr>
          <p:spPr>
            <a:xfrm>
              <a:off x="998587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1" name="直接连接符 120">
              <a:extLst>
                <a:ext uri="{FF2B5EF4-FFF2-40B4-BE49-F238E27FC236}">
                  <a16:creationId xmlns:a16="http://schemas.microsoft.com/office/drawing/2014/main" id="{03857078-3041-4A98-AA9D-677FDC9964FC}"/>
                </a:ext>
              </a:extLst>
            </p:cNvPr>
            <p:cNvCxnSpPr/>
            <p:nvPr/>
          </p:nvCxnSpPr>
          <p:spPr>
            <a:xfrm>
              <a:off x="1007064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2" name="直接连接符 121">
              <a:extLst>
                <a:ext uri="{FF2B5EF4-FFF2-40B4-BE49-F238E27FC236}">
                  <a16:creationId xmlns:a16="http://schemas.microsoft.com/office/drawing/2014/main" id="{36B95F89-AEA5-4268-A572-56B2F8CCCB5F}"/>
                </a:ext>
              </a:extLst>
            </p:cNvPr>
            <p:cNvCxnSpPr/>
            <p:nvPr/>
          </p:nvCxnSpPr>
          <p:spPr>
            <a:xfrm>
              <a:off x="1015542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3" name="直接连接符 122">
              <a:extLst>
                <a:ext uri="{FF2B5EF4-FFF2-40B4-BE49-F238E27FC236}">
                  <a16:creationId xmlns:a16="http://schemas.microsoft.com/office/drawing/2014/main" id="{FE7A1773-EC86-4901-A7DE-7245ADD2416C}"/>
                </a:ext>
              </a:extLst>
            </p:cNvPr>
            <p:cNvCxnSpPr/>
            <p:nvPr/>
          </p:nvCxnSpPr>
          <p:spPr>
            <a:xfrm>
              <a:off x="1024020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4" name="直接连接符 123">
              <a:extLst>
                <a:ext uri="{FF2B5EF4-FFF2-40B4-BE49-F238E27FC236}">
                  <a16:creationId xmlns:a16="http://schemas.microsoft.com/office/drawing/2014/main" id="{55FB8897-C8D7-4579-81F9-C9484B6AB709}"/>
                </a:ext>
              </a:extLst>
            </p:cNvPr>
            <p:cNvCxnSpPr/>
            <p:nvPr/>
          </p:nvCxnSpPr>
          <p:spPr>
            <a:xfrm>
              <a:off x="1032497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5" name="直接连接符 124">
              <a:extLst>
                <a:ext uri="{FF2B5EF4-FFF2-40B4-BE49-F238E27FC236}">
                  <a16:creationId xmlns:a16="http://schemas.microsoft.com/office/drawing/2014/main" id="{2FD53F22-5140-4CE1-8984-6005DE553AC3}"/>
                </a:ext>
              </a:extLst>
            </p:cNvPr>
            <p:cNvCxnSpPr/>
            <p:nvPr/>
          </p:nvCxnSpPr>
          <p:spPr>
            <a:xfrm>
              <a:off x="1040975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6" name="直接连接符 125">
              <a:extLst>
                <a:ext uri="{FF2B5EF4-FFF2-40B4-BE49-F238E27FC236}">
                  <a16:creationId xmlns:a16="http://schemas.microsoft.com/office/drawing/2014/main" id="{C81FC3D6-C63D-40F6-8572-AEFB48C8FEA9}"/>
                </a:ext>
              </a:extLst>
            </p:cNvPr>
            <p:cNvCxnSpPr/>
            <p:nvPr/>
          </p:nvCxnSpPr>
          <p:spPr>
            <a:xfrm>
              <a:off x="1049453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7" name="直接连接符 126">
              <a:extLst>
                <a:ext uri="{FF2B5EF4-FFF2-40B4-BE49-F238E27FC236}">
                  <a16:creationId xmlns:a16="http://schemas.microsoft.com/office/drawing/2014/main" id="{ED19E2FF-4329-429B-BB48-CD71BFC4B756}"/>
                </a:ext>
              </a:extLst>
            </p:cNvPr>
            <p:cNvCxnSpPr/>
            <p:nvPr/>
          </p:nvCxnSpPr>
          <p:spPr>
            <a:xfrm>
              <a:off x="1057930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8" name="直接连接符 127">
              <a:extLst>
                <a:ext uri="{FF2B5EF4-FFF2-40B4-BE49-F238E27FC236}">
                  <a16:creationId xmlns:a16="http://schemas.microsoft.com/office/drawing/2014/main" id="{B3F6F443-4AC6-4120-9EE0-BFE2C4F6F5ED}"/>
                </a:ext>
              </a:extLst>
            </p:cNvPr>
            <p:cNvCxnSpPr/>
            <p:nvPr/>
          </p:nvCxnSpPr>
          <p:spPr>
            <a:xfrm>
              <a:off x="1066408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29" name="直接连接符 128">
              <a:extLst>
                <a:ext uri="{FF2B5EF4-FFF2-40B4-BE49-F238E27FC236}">
                  <a16:creationId xmlns:a16="http://schemas.microsoft.com/office/drawing/2014/main" id="{54AF3E0C-9984-4E28-BBD6-A1AB8CC71B4E}"/>
                </a:ext>
              </a:extLst>
            </p:cNvPr>
            <p:cNvCxnSpPr/>
            <p:nvPr/>
          </p:nvCxnSpPr>
          <p:spPr>
            <a:xfrm>
              <a:off x="1074886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0" name="直接连接符 129">
              <a:extLst>
                <a:ext uri="{FF2B5EF4-FFF2-40B4-BE49-F238E27FC236}">
                  <a16:creationId xmlns:a16="http://schemas.microsoft.com/office/drawing/2014/main" id="{FCB0EA56-9A80-4F48-8F47-260FE05EBDFC}"/>
                </a:ext>
              </a:extLst>
            </p:cNvPr>
            <p:cNvCxnSpPr/>
            <p:nvPr/>
          </p:nvCxnSpPr>
          <p:spPr>
            <a:xfrm>
              <a:off x="1083364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1" name="直接连接符 130">
              <a:extLst>
                <a:ext uri="{FF2B5EF4-FFF2-40B4-BE49-F238E27FC236}">
                  <a16:creationId xmlns:a16="http://schemas.microsoft.com/office/drawing/2014/main" id="{D472F9C1-B442-46AF-AFE5-E09333DBC821}"/>
                </a:ext>
              </a:extLst>
            </p:cNvPr>
            <p:cNvCxnSpPr/>
            <p:nvPr/>
          </p:nvCxnSpPr>
          <p:spPr>
            <a:xfrm>
              <a:off x="1091841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2" name="直接连接符 131">
              <a:extLst>
                <a:ext uri="{FF2B5EF4-FFF2-40B4-BE49-F238E27FC236}">
                  <a16:creationId xmlns:a16="http://schemas.microsoft.com/office/drawing/2014/main" id="{06716841-912B-4C57-916B-13FCE30A06D0}"/>
                </a:ext>
              </a:extLst>
            </p:cNvPr>
            <p:cNvCxnSpPr/>
            <p:nvPr/>
          </p:nvCxnSpPr>
          <p:spPr>
            <a:xfrm>
              <a:off x="11003194"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3" name="直接连接符 132">
              <a:extLst>
                <a:ext uri="{FF2B5EF4-FFF2-40B4-BE49-F238E27FC236}">
                  <a16:creationId xmlns:a16="http://schemas.microsoft.com/office/drawing/2014/main" id="{89265F2E-FF9A-43AE-993B-CE453359CCB0}"/>
                </a:ext>
              </a:extLst>
            </p:cNvPr>
            <p:cNvCxnSpPr/>
            <p:nvPr/>
          </p:nvCxnSpPr>
          <p:spPr>
            <a:xfrm>
              <a:off x="1108797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4" name="直接连接符 133">
              <a:extLst>
                <a:ext uri="{FF2B5EF4-FFF2-40B4-BE49-F238E27FC236}">
                  <a16:creationId xmlns:a16="http://schemas.microsoft.com/office/drawing/2014/main" id="{C8DCBE30-A518-4314-AC0D-A4FBF88BA10C}"/>
                </a:ext>
              </a:extLst>
            </p:cNvPr>
            <p:cNvCxnSpPr/>
            <p:nvPr/>
          </p:nvCxnSpPr>
          <p:spPr>
            <a:xfrm>
              <a:off x="11172748"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5" name="直接连接符 134">
              <a:extLst>
                <a:ext uri="{FF2B5EF4-FFF2-40B4-BE49-F238E27FC236}">
                  <a16:creationId xmlns:a16="http://schemas.microsoft.com/office/drawing/2014/main" id="{BCAC4677-6E2A-46D5-8694-795DEC8E670C}"/>
                </a:ext>
              </a:extLst>
            </p:cNvPr>
            <p:cNvCxnSpPr/>
            <p:nvPr/>
          </p:nvCxnSpPr>
          <p:spPr>
            <a:xfrm>
              <a:off x="1125752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6" name="直接连接符 135">
              <a:extLst>
                <a:ext uri="{FF2B5EF4-FFF2-40B4-BE49-F238E27FC236}">
                  <a16:creationId xmlns:a16="http://schemas.microsoft.com/office/drawing/2014/main" id="{171EAE3F-FBD0-427A-AF1E-066FD7F19F60}"/>
                </a:ext>
              </a:extLst>
            </p:cNvPr>
            <p:cNvCxnSpPr/>
            <p:nvPr/>
          </p:nvCxnSpPr>
          <p:spPr>
            <a:xfrm>
              <a:off x="11342302"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7" name="直接连接符 136">
              <a:extLst>
                <a:ext uri="{FF2B5EF4-FFF2-40B4-BE49-F238E27FC236}">
                  <a16:creationId xmlns:a16="http://schemas.microsoft.com/office/drawing/2014/main" id="{D9BA74A1-3174-40BA-8EA4-0000D5BC6C30}"/>
                </a:ext>
              </a:extLst>
            </p:cNvPr>
            <p:cNvCxnSpPr/>
            <p:nvPr/>
          </p:nvCxnSpPr>
          <p:spPr>
            <a:xfrm>
              <a:off x="1142707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8" name="直接连接符 137">
              <a:extLst>
                <a:ext uri="{FF2B5EF4-FFF2-40B4-BE49-F238E27FC236}">
                  <a16:creationId xmlns:a16="http://schemas.microsoft.com/office/drawing/2014/main" id="{D4C3E081-7876-4648-96E1-58D1EA7C1968}"/>
                </a:ext>
              </a:extLst>
            </p:cNvPr>
            <p:cNvCxnSpPr/>
            <p:nvPr/>
          </p:nvCxnSpPr>
          <p:spPr>
            <a:xfrm>
              <a:off x="1151191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39" name="直接连接符 138">
              <a:extLst>
                <a:ext uri="{FF2B5EF4-FFF2-40B4-BE49-F238E27FC236}">
                  <a16:creationId xmlns:a16="http://schemas.microsoft.com/office/drawing/2014/main" id="{BA8D0555-C10F-4908-855C-449DF57D3D48}"/>
                </a:ext>
              </a:extLst>
            </p:cNvPr>
            <p:cNvCxnSpPr/>
            <p:nvPr/>
          </p:nvCxnSpPr>
          <p:spPr>
            <a:xfrm>
              <a:off x="4729696"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0" name="直接连接符 139">
              <a:extLst>
                <a:ext uri="{FF2B5EF4-FFF2-40B4-BE49-F238E27FC236}">
                  <a16:creationId xmlns:a16="http://schemas.microsoft.com/office/drawing/2014/main" id="{85A1D65B-B6B8-4595-8294-8FA3F9992242}"/>
                </a:ext>
              </a:extLst>
            </p:cNvPr>
            <p:cNvCxnSpPr/>
            <p:nvPr/>
          </p:nvCxnSpPr>
          <p:spPr>
            <a:xfrm>
              <a:off x="4814473"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1" name="直接连接符 140">
              <a:extLst>
                <a:ext uri="{FF2B5EF4-FFF2-40B4-BE49-F238E27FC236}">
                  <a16:creationId xmlns:a16="http://schemas.microsoft.com/office/drawing/2014/main" id="{E5939E0D-0F2C-45EE-8AC9-60186C130F3E}"/>
                </a:ext>
              </a:extLst>
            </p:cNvPr>
            <p:cNvCxnSpPr/>
            <p:nvPr/>
          </p:nvCxnSpPr>
          <p:spPr>
            <a:xfrm>
              <a:off x="498402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2" name="直接连接符 141">
              <a:extLst>
                <a:ext uri="{FF2B5EF4-FFF2-40B4-BE49-F238E27FC236}">
                  <a16:creationId xmlns:a16="http://schemas.microsoft.com/office/drawing/2014/main" id="{FAA8A557-1998-4427-9CD8-A0E2E1B2F8E8}"/>
                </a:ext>
              </a:extLst>
            </p:cNvPr>
            <p:cNvCxnSpPr/>
            <p:nvPr/>
          </p:nvCxnSpPr>
          <p:spPr>
            <a:xfrm>
              <a:off x="5153581"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3" name="直接连接符 142">
              <a:extLst>
                <a:ext uri="{FF2B5EF4-FFF2-40B4-BE49-F238E27FC236}">
                  <a16:creationId xmlns:a16="http://schemas.microsoft.com/office/drawing/2014/main" id="{DFED1759-3590-4E88-87B6-831BB8532DE8}"/>
                </a:ext>
              </a:extLst>
            </p:cNvPr>
            <p:cNvCxnSpPr/>
            <p:nvPr/>
          </p:nvCxnSpPr>
          <p:spPr>
            <a:xfrm>
              <a:off x="5323135"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4" name="直接连接符 143">
              <a:extLst>
                <a:ext uri="{FF2B5EF4-FFF2-40B4-BE49-F238E27FC236}">
                  <a16:creationId xmlns:a16="http://schemas.microsoft.com/office/drawing/2014/main" id="{5C0FA9A7-443C-44F6-B0CF-0D4F36262895}"/>
                </a:ext>
              </a:extLst>
            </p:cNvPr>
            <p:cNvCxnSpPr/>
            <p:nvPr/>
          </p:nvCxnSpPr>
          <p:spPr>
            <a:xfrm>
              <a:off x="5492689"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5" name="直接连接符 144">
              <a:extLst>
                <a:ext uri="{FF2B5EF4-FFF2-40B4-BE49-F238E27FC236}">
                  <a16:creationId xmlns:a16="http://schemas.microsoft.com/office/drawing/2014/main" id="{7E032D87-8218-4A26-8EAC-ACD4ADA74C80}"/>
                </a:ext>
              </a:extLst>
            </p:cNvPr>
            <p:cNvCxnSpPr/>
            <p:nvPr/>
          </p:nvCxnSpPr>
          <p:spPr>
            <a:xfrm>
              <a:off x="5747020"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6" name="直接连接符 145">
              <a:extLst>
                <a:ext uri="{FF2B5EF4-FFF2-40B4-BE49-F238E27FC236}">
                  <a16:creationId xmlns:a16="http://schemas.microsoft.com/office/drawing/2014/main" id="{9776F906-405D-45C4-860C-0AC58294EF6F}"/>
                </a:ext>
              </a:extLst>
            </p:cNvPr>
            <p:cNvCxnSpPr/>
            <p:nvPr/>
          </p:nvCxnSpPr>
          <p:spPr>
            <a:xfrm>
              <a:off x="5831797" y="3568700"/>
              <a:ext cx="0" cy="127000"/>
            </a:xfrm>
            <a:prstGeom prst="line">
              <a:avLst/>
            </a:prstGeom>
            <a:noFill/>
            <a:ln w="9525" cap="rnd" cmpd="sng" algn="ctr">
              <a:solidFill>
                <a:sysClr val="windowText" lastClr="000000">
                  <a:lumMod val="75000"/>
                  <a:lumOff val="25000"/>
                </a:sysClr>
              </a:solidFill>
              <a:prstDash val="solid"/>
              <a:miter lim="800000"/>
            </a:ln>
            <a:effectLst/>
          </p:spPr>
        </p:cxnSp>
        <p:cxnSp>
          <p:nvCxnSpPr>
            <p:cNvPr id="147" name="直接连接符 146">
              <a:extLst>
                <a:ext uri="{FF2B5EF4-FFF2-40B4-BE49-F238E27FC236}">
                  <a16:creationId xmlns:a16="http://schemas.microsoft.com/office/drawing/2014/main" id="{DD77DF38-ED60-46EB-95C0-4DAB42A140AB}"/>
                </a:ext>
              </a:extLst>
            </p:cNvPr>
            <p:cNvCxnSpPr>
              <a:cxnSpLocks/>
            </p:cNvCxnSpPr>
            <p:nvPr/>
          </p:nvCxnSpPr>
          <p:spPr>
            <a:xfrm>
              <a:off x="6001351" y="3568700"/>
              <a:ext cx="0" cy="215900"/>
            </a:xfrm>
            <a:prstGeom prst="line">
              <a:avLst/>
            </a:prstGeom>
            <a:noFill/>
            <a:ln w="9525" cap="rnd" cmpd="sng" algn="ctr">
              <a:solidFill>
                <a:sysClr val="windowText" lastClr="000000">
                  <a:lumMod val="75000"/>
                  <a:lumOff val="25000"/>
                </a:sysClr>
              </a:solidFill>
              <a:prstDash val="solid"/>
              <a:miter lim="800000"/>
            </a:ln>
            <a:effectLst/>
          </p:spPr>
        </p:cxnSp>
        <p:cxnSp>
          <p:nvCxnSpPr>
            <p:cNvPr id="148" name="直接连接符 147">
              <a:extLst>
                <a:ext uri="{FF2B5EF4-FFF2-40B4-BE49-F238E27FC236}">
                  <a16:creationId xmlns:a16="http://schemas.microsoft.com/office/drawing/2014/main" id="{782A8A86-43F5-43F8-96B0-AA4FDF3847E9}"/>
                </a:ext>
              </a:extLst>
            </p:cNvPr>
            <p:cNvCxnSpPr/>
            <p:nvPr/>
          </p:nvCxnSpPr>
          <p:spPr>
            <a:xfrm>
              <a:off x="6170905" y="3568700"/>
              <a:ext cx="0" cy="127000"/>
            </a:xfrm>
            <a:prstGeom prst="line">
              <a:avLst/>
            </a:prstGeom>
            <a:noFill/>
            <a:ln w="9525" cap="rnd" cmpd="sng" algn="ctr">
              <a:solidFill>
                <a:sysClr val="windowText" lastClr="000000">
                  <a:lumMod val="75000"/>
                  <a:lumOff val="25000"/>
                </a:sysClr>
              </a:solidFill>
              <a:prstDash val="solid"/>
              <a:miter lim="800000"/>
            </a:ln>
            <a:effectLst/>
          </p:spPr>
        </p:cxnSp>
      </p:grpSp>
      <p:grpSp>
        <p:nvGrpSpPr>
          <p:cNvPr id="149" name="组合 148">
            <a:extLst>
              <a:ext uri="{FF2B5EF4-FFF2-40B4-BE49-F238E27FC236}">
                <a16:creationId xmlns:a16="http://schemas.microsoft.com/office/drawing/2014/main" id="{3ABFA102-DE9E-4A83-B29E-1081C0BF1B70}"/>
              </a:ext>
            </a:extLst>
          </p:cNvPr>
          <p:cNvGrpSpPr/>
          <p:nvPr/>
        </p:nvGrpSpPr>
        <p:grpSpPr>
          <a:xfrm>
            <a:off x="660399" y="1831913"/>
            <a:ext cx="1780315" cy="1310958"/>
            <a:chOff x="660399" y="1831913"/>
            <a:chExt cx="1780315" cy="1310958"/>
          </a:xfrm>
        </p:grpSpPr>
        <p:sp>
          <p:nvSpPr>
            <p:cNvPr id="150" name="矩形 149">
              <a:extLst>
                <a:ext uri="{FF2B5EF4-FFF2-40B4-BE49-F238E27FC236}">
                  <a16:creationId xmlns:a16="http://schemas.microsoft.com/office/drawing/2014/main" id="{9148BE03-8D73-4326-A77E-07C2BA5127DE}"/>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51" name="直接连接符 150">
              <a:extLst>
                <a:ext uri="{FF2B5EF4-FFF2-40B4-BE49-F238E27FC236}">
                  <a16:creationId xmlns:a16="http://schemas.microsoft.com/office/drawing/2014/main" id="{28215F58-5859-43B4-9D1B-8CFF586DCD9E}"/>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grpSp>
        <p:nvGrpSpPr>
          <p:cNvPr id="152" name="组合 151">
            <a:extLst>
              <a:ext uri="{FF2B5EF4-FFF2-40B4-BE49-F238E27FC236}">
                <a16:creationId xmlns:a16="http://schemas.microsoft.com/office/drawing/2014/main" id="{D450A51D-258A-48E8-B278-538AFFCBB861}"/>
              </a:ext>
            </a:extLst>
          </p:cNvPr>
          <p:cNvGrpSpPr/>
          <p:nvPr/>
        </p:nvGrpSpPr>
        <p:grpSpPr>
          <a:xfrm>
            <a:off x="2437343" y="4375490"/>
            <a:ext cx="1780315" cy="1310958"/>
            <a:chOff x="660399" y="1831913"/>
            <a:chExt cx="1780315" cy="1310958"/>
          </a:xfrm>
        </p:grpSpPr>
        <p:sp>
          <p:nvSpPr>
            <p:cNvPr id="153" name="矩形 152">
              <a:extLst>
                <a:ext uri="{FF2B5EF4-FFF2-40B4-BE49-F238E27FC236}">
                  <a16:creationId xmlns:a16="http://schemas.microsoft.com/office/drawing/2014/main" id="{DE0D541F-3F79-436B-ADA3-6EC0E910E855}"/>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54" name="直接连接符 153">
              <a:extLst>
                <a:ext uri="{FF2B5EF4-FFF2-40B4-BE49-F238E27FC236}">
                  <a16:creationId xmlns:a16="http://schemas.microsoft.com/office/drawing/2014/main" id="{BD41A656-1E9D-4452-8F50-BDCEC13400EC}"/>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grpSp>
        <p:nvGrpSpPr>
          <p:cNvPr id="155" name="组合 154">
            <a:extLst>
              <a:ext uri="{FF2B5EF4-FFF2-40B4-BE49-F238E27FC236}">
                <a16:creationId xmlns:a16="http://schemas.microsoft.com/office/drawing/2014/main" id="{D56A287B-2833-4962-B547-6C00C103DDDD}"/>
              </a:ext>
            </a:extLst>
          </p:cNvPr>
          <p:cNvGrpSpPr/>
          <p:nvPr/>
        </p:nvGrpSpPr>
        <p:grpSpPr>
          <a:xfrm>
            <a:off x="4221034" y="1829594"/>
            <a:ext cx="1780315" cy="1310958"/>
            <a:chOff x="660399" y="1831913"/>
            <a:chExt cx="1780315" cy="1310958"/>
          </a:xfrm>
        </p:grpSpPr>
        <p:sp>
          <p:nvSpPr>
            <p:cNvPr id="156" name="矩形 155">
              <a:extLst>
                <a:ext uri="{FF2B5EF4-FFF2-40B4-BE49-F238E27FC236}">
                  <a16:creationId xmlns:a16="http://schemas.microsoft.com/office/drawing/2014/main" id="{52119147-EA84-4D32-AEA1-0FFD3CFE84D7}"/>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57" name="直接连接符 156">
              <a:extLst>
                <a:ext uri="{FF2B5EF4-FFF2-40B4-BE49-F238E27FC236}">
                  <a16:creationId xmlns:a16="http://schemas.microsoft.com/office/drawing/2014/main" id="{0389A989-5820-4434-B723-16FCAB5164F2}"/>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grpSp>
        <p:nvGrpSpPr>
          <p:cNvPr id="158" name="组合 157">
            <a:extLst>
              <a:ext uri="{FF2B5EF4-FFF2-40B4-BE49-F238E27FC236}">
                <a16:creationId xmlns:a16="http://schemas.microsoft.com/office/drawing/2014/main" id="{1A8BBD9C-9CC1-4F2A-A1EF-C8923272D217}"/>
              </a:ext>
            </a:extLst>
          </p:cNvPr>
          <p:cNvGrpSpPr/>
          <p:nvPr/>
        </p:nvGrpSpPr>
        <p:grpSpPr>
          <a:xfrm>
            <a:off x="6001349" y="4371932"/>
            <a:ext cx="1780315" cy="1310958"/>
            <a:chOff x="660399" y="1831913"/>
            <a:chExt cx="1780315" cy="1310958"/>
          </a:xfrm>
        </p:grpSpPr>
        <p:sp>
          <p:nvSpPr>
            <p:cNvPr id="159" name="矩形 158">
              <a:extLst>
                <a:ext uri="{FF2B5EF4-FFF2-40B4-BE49-F238E27FC236}">
                  <a16:creationId xmlns:a16="http://schemas.microsoft.com/office/drawing/2014/main" id="{FDCA9BE8-5062-4A66-8C41-104FB1FA4604}"/>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60" name="直接连接符 159">
              <a:extLst>
                <a:ext uri="{FF2B5EF4-FFF2-40B4-BE49-F238E27FC236}">
                  <a16:creationId xmlns:a16="http://schemas.microsoft.com/office/drawing/2014/main" id="{31626C3D-A6A1-44CF-8A18-D011EB890B8A}"/>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grpSp>
        <p:nvGrpSpPr>
          <p:cNvPr id="161" name="组合 160">
            <a:extLst>
              <a:ext uri="{FF2B5EF4-FFF2-40B4-BE49-F238E27FC236}">
                <a16:creationId xmlns:a16="http://schemas.microsoft.com/office/drawing/2014/main" id="{CF5DC7A2-AFCC-489E-B0E8-BCF2C96EA9F0}"/>
              </a:ext>
            </a:extLst>
          </p:cNvPr>
          <p:cNvGrpSpPr/>
          <p:nvPr/>
        </p:nvGrpSpPr>
        <p:grpSpPr>
          <a:xfrm>
            <a:off x="7784456" y="1844792"/>
            <a:ext cx="1780315" cy="1310958"/>
            <a:chOff x="660399" y="1831913"/>
            <a:chExt cx="1780315" cy="1310958"/>
          </a:xfrm>
        </p:grpSpPr>
        <p:sp>
          <p:nvSpPr>
            <p:cNvPr id="162" name="矩形 161">
              <a:extLst>
                <a:ext uri="{FF2B5EF4-FFF2-40B4-BE49-F238E27FC236}">
                  <a16:creationId xmlns:a16="http://schemas.microsoft.com/office/drawing/2014/main" id="{DAE174D4-3739-4461-9F5F-33B1B1ADEF25}"/>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63" name="直接连接符 162">
              <a:extLst>
                <a:ext uri="{FF2B5EF4-FFF2-40B4-BE49-F238E27FC236}">
                  <a16:creationId xmlns:a16="http://schemas.microsoft.com/office/drawing/2014/main" id="{17CD4AF3-7D14-4F0B-9EF9-4E679CE22EC4}"/>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grpSp>
        <p:nvGrpSpPr>
          <p:cNvPr id="164" name="组合 163">
            <a:extLst>
              <a:ext uri="{FF2B5EF4-FFF2-40B4-BE49-F238E27FC236}">
                <a16:creationId xmlns:a16="http://schemas.microsoft.com/office/drawing/2014/main" id="{EF35C0E7-3C46-401F-B143-2DEF03A8CA8D}"/>
              </a:ext>
            </a:extLst>
          </p:cNvPr>
          <p:cNvGrpSpPr/>
          <p:nvPr/>
        </p:nvGrpSpPr>
        <p:grpSpPr>
          <a:xfrm>
            <a:off x="9561987" y="4369154"/>
            <a:ext cx="1780315" cy="1310958"/>
            <a:chOff x="660399" y="1831913"/>
            <a:chExt cx="1780315" cy="1310958"/>
          </a:xfrm>
        </p:grpSpPr>
        <p:sp>
          <p:nvSpPr>
            <p:cNvPr id="165" name="矩形 164">
              <a:extLst>
                <a:ext uri="{FF2B5EF4-FFF2-40B4-BE49-F238E27FC236}">
                  <a16:creationId xmlns:a16="http://schemas.microsoft.com/office/drawing/2014/main" id="{8D060C9F-D4B8-451B-8079-2D2B77D2A177}"/>
                </a:ext>
              </a:extLst>
            </p:cNvPr>
            <p:cNvSpPr/>
            <p:nvPr/>
          </p:nvSpPr>
          <p:spPr>
            <a:xfrm>
              <a:off x="660399" y="1831913"/>
              <a:ext cx="1780315" cy="1310958"/>
            </a:xfrm>
            <a:prstGeom prst="rect">
              <a:avLst/>
            </a:prstGeom>
            <a:gradFill flip="none" rotWithShape="1">
              <a:gsLst>
                <a:gs pos="100000">
                  <a:srgbClr val="FFC000">
                    <a:alpha val="0"/>
                  </a:srgbClr>
                </a:gs>
                <a:gs pos="0">
                  <a:srgbClr val="FFC000">
                    <a:alpha val="13000"/>
                  </a:srgbClr>
                </a:gs>
              </a:gsLst>
              <a:lin ang="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cxnSp>
          <p:nvCxnSpPr>
            <p:cNvPr id="166" name="直接连接符 165">
              <a:extLst>
                <a:ext uri="{FF2B5EF4-FFF2-40B4-BE49-F238E27FC236}">
                  <a16:creationId xmlns:a16="http://schemas.microsoft.com/office/drawing/2014/main" id="{4CF84477-299D-43F1-97BD-AEA0694285ED}"/>
                </a:ext>
              </a:extLst>
            </p:cNvPr>
            <p:cNvCxnSpPr>
              <a:cxnSpLocks/>
            </p:cNvCxnSpPr>
            <p:nvPr/>
          </p:nvCxnSpPr>
          <p:spPr>
            <a:xfrm>
              <a:off x="671358" y="1831913"/>
              <a:ext cx="0" cy="1310958"/>
            </a:xfrm>
            <a:prstGeom prst="line">
              <a:avLst/>
            </a:prstGeom>
            <a:noFill/>
            <a:ln w="22225" cap="flat" cmpd="sng" algn="ctr">
              <a:solidFill>
                <a:srgbClr val="005197"/>
              </a:solidFill>
              <a:prstDash val="solid"/>
              <a:miter lim="800000"/>
            </a:ln>
            <a:effectLst/>
          </p:spPr>
        </p:cxnSp>
      </p:grpSp>
      <p:sp>
        <p:nvSpPr>
          <p:cNvPr id="167" name="矩形 166">
            <a:extLst>
              <a:ext uri="{FF2B5EF4-FFF2-40B4-BE49-F238E27FC236}">
                <a16:creationId xmlns:a16="http://schemas.microsoft.com/office/drawing/2014/main" id="{DAD7A718-BE0D-412B-9D44-71FA9CF49103}"/>
              </a:ext>
            </a:extLst>
          </p:cNvPr>
          <p:cNvSpPr/>
          <p:nvPr/>
        </p:nvSpPr>
        <p:spPr>
          <a:xfrm>
            <a:off x="745177" y="1955614"/>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1997.11.12</a:t>
            </a:r>
            <a:endParaRPr lang="zh-CN" altLang="en-US" dirty="0">
              <a:solidFill>
                <a:srgbClr val="E7E6E6">
                  <a:lumMod val="50000"/>
                </a:srgbClr>
              </a:solidFill>
              <a:latin typeface="Century Gothic"/>
              <a:ea typeface="微软雅黑"/>
            </a:endParaRPr>
          </a:p>
        </p:txBody>
      </p:sp>
      <p:sp>
        <p:nvSpPr>
          <p:cNvPr id="168" name="矩形 167">
            <a:extLst>
              <a:ext uri="{FF2B5EF4-FFF2-40B4-BE49-F238E27FC236}">
                <a16:creationId xmlns:a16="http://schemas.microsoft.com/office/drawing/2014/main" id="{99D893E5-370F-4335-B543-5312427FA778}"/>
              </a:ext>
            </a:extLst>
          </p:cNvPr>
          <p:cNvSpPr/>
          <p:nvPr/>
        </p:nvSpPr>
        <p:spPr>
          <a:xfrm>
            <a:off x="745177" y="2383444"/>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69" name="直接连接符 168">
            <a:extLst>
              <a:ext uri="{FF2B5EF4-FFF2-40B4-BE49-F238E27FC236}">
                <a16:creationId xmlns:a16="http://schemas.microsoft.com/office/drawing/2014/main" id="{30DDD8D1-5CA7-437F-A43C-483BB46CB173}"/>
              </a:ext>
            </a:extLst>
          </p:cNvPr>
          <p:cNvCxnSpPr>
            <a:cxnSpLocks/>
          </p:cNvCxnSpPr>
          <p:nvPr/>
        </p:nvCxnSpPr>
        <p:spPr>
          <a:xfrm>
            <a:off x="857185" y="237633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70" name="矩形 169">
            <a:extLst>
              <a:ext uri="{FF2B5EF4-FFF2-40B4-BE49-F238E27FC236}">
                <a16:creationId xmlns:a16="http://schemas.microsoft.com/office/drawing/2014/main" id="{76828107-9437-4D40-B0AA-2B370D8C11DB}"/>
              </a:ext>
            </a:extLst>
          </p:cNvPr>
          <p:cNvSpPr/>
          <p:nvPr/>
        </p:nvSpPr>
        <p:spPr>
          <a:xfrm>
            <a:off x="4305811" y="1955614"/>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2003.03.09</a:t>
            </a:r>
            <a:endParaRPr lang="zh-CN" altLang="en-US" dirty="0">
              <a:solidFill>
                <a:srgbClr val="E7E6E6">
                  <a:lumMod val="50000"/>
                </a:srgbClr>
              </a:solidFill>
              <a:latin typeface="Century Gothic"/>
              <a:ea typeface="微软雅黑"/>
            </a:endParaRPr>
          </a:p>
        </p:txBody>
      </p:sp>
      <p:sp>
        <p:nvSpPr>
          <p:cNvPr id="171" name="矩形 170">
            <a:extLst>
              <a:ext uri="{FF2B5EF4-FFF2-40B4-BE49-F238E27FC236}">
                <a16:creationId xmlns:a16="http://schemas.microsoft.com/office/drawing/2014/main" id="{F80490D6-28B9-490A-976C-7BE03949C26A}"/>
              </a:ext>
            </a:extLst>
          </p:cNvPr>
          <p:cNvSpPr/>
          <p:nvPr/>
        </p:nvSpPr>
        <p:spPr>
          <a:xfrm>
            <a:off x="4305811" y="2383444"/>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72" name="直接连接符 171">
            <a:extLst>
              <a:ext uri="{FF2B5EF4-FFF2-40B4-BE49-F238E27FC236}">
                <a16:creationId xmlns:a16="http://schemas.microsoft.com/office/drawing/2014/main" id="{E10472C4-F100-409F-9730-C2CB5769EEE8}"/>
              </a:ext>
            </a:extLst>
          </p:cNvPr>
          <p:cNvCxnSpPr>
            <a:cxnSpLocks/>
          </p:cNvCxnSpPr>
          <p:nvPr/>
        </p:nvCxnSpPr>
        <p:spPr>
          <a:xfrm>
            <a:off x="4417819" y="237633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73" name="矩形 172">
            <a:extLst>
              <a:ext uri="{FF2B5EF4-FFF2-40B4-BE49-F238E27FC236}">
                <a16:creationId xmlns:a16="http://schemas.microsoft.com/office/drawing/2014/main" id="{5421D139-E124-4569-8BAE-47B06D456F29}"/>
              </a:ext>
            </a:extLst>
          </p:cNvPr>
          <p:cNvSpPr/>
          <p:nvPr/>
        </p:nvSpPr>
        <p:spPr>
          <a:xfrm>
            <a:off x="7872842" y="1955614"/>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2015.05.01</a:t>
            </a:r>
            <a:endParaRPr lang="zh-CN" altLang="en-US" dirty="0">
              <a:solidFill>
                <a:srgbClr val="E7E6E6">
                  <a:lumMod val="50000"/>
                </a:srgbClr>
              </a:solidFill>
              <a:latin typeface="Century Gothic"/>
              <a:ea typeface="微软雅黑"/>
            </a:endParaRPr>
          </a:p>
        </p:txBody>
      </p:sp>
      <p:sp>
        <p:nvSpPr>
          <p:cNvPr id="174" name="矩形 173">
            <a:extLst>
              <a:ext uri="{FF2B5EF4-FFF2-40B4-BE49-F238E27FC236}">
                <a16:creationId xmlns:a16="http://schemas.microsoft.com/office/drawing/2014/main" id="{DEEDD11C-190A-4D83-8390-9F671017581E}"/>
              </a:ext>
            </a:extLst>
          </p:cNvPr>
          <p:cNvSpPr/>
          <p:nvPr/>
        </p:nvSpPr>
        <p:spPr>
          <a:xfrm>
            <a:off x="7872842" y="2383444"/>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75" name="直接连接符 174">
            <a:extLst>
              <a:ext uri="{FF2B5EF4-FFF2-40B4-BE49-F238E27FC236}">
                <a16:creationId xmlns:a16="http://schemas.microsoft.com/office/drawing/2014/main" id="{4118DDE6-F6BA-4859-BFF2-59CD14B53CBD}"/>
              </a:ext>
            </a:extLst>
          </p:cNvPr>
          <p:cNvCxnSpPr>
            <a:cxnSpLocks/>
          </p:cNvCxnSpPr>
          <p:nvPr/>
        </p:nvCxnSpPr>
        <p:spPr>
          <a:xfrm>
            <a:off x="7984850" y="237633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76" name="矩形 175">
            <a:extLst>
              <a:ext uri="{FF2B5EF4-FFF2-40B4-BE49-F238E27FC236}">
                <a16:creationId xmlns:a16="http://schemas.microsoft.com/office/drawing/2014/main" id="{E518243B-10FF-40B4-ACD2-AE390FEFB86E}"/>
              </a:ext>
            </a:extLst>
          </p:cNvPr>
          <p:cNvSpPr/>
          <p:nvPr/>
        </p:nvSpPr>
        <p:spPr>
          <a:xfrm>
            <a:off x="2502634" y="4492028"/>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2001.01.24</a:t>
            </a:r>
            <a:endParaRPr lang="zh-CN" altLang="en-US" dirty="0">
              <a:solidFill>
                <a:srgbClr val="E7E6E6">
                  <a:lumMod val="50000"/>
                </a:srgbClr>
              </a:solidFill>
              <a:latin typeface="Century Gothic"/>
              <a:ea typeface="微软雅黑"/>
            </a:endParaRPr>
          </a:p>
        </p:txBody>
      </p:sp>
      <p:sp>
        <p:nvSpPr>
          <p:cNvPr id="177" name="矩形 176">
            <a:extLst>
              <a:ext uri="{FF2B5EF4-FFF2-40B4-BE49-F238E27FC236}">
                <a16:creationId xmlns:a16="http://schemas.microsoft.com/office/drawing/2014/main" id="{AEE32387-60B5-4DA4-8706-0404A32B27C6}"/>
              </a:ext>
            </a:extLst>
          </p:cNvPr>
          <p:cNvSpPr/>
          <p:nvPr/>
        </p:nvSpPr>
        <p:spPr>
          <a:xfrm>
            <a:off x="2502634" y="4919858"/>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78" name="直接连接符 177">
            <a:extLst>
              <a:ext uri="{FF2B5EF4-FFF2-40B4-BE49-F238E27FC236}">
                <a16:creationId xmlns:a16="http://schemas.microsoft.com/office/drawing/2014/main" id="{CF413CC9-DDD7-40D1-8085-D265F9748AA7}"/>
              </a:ext>
            </a:extLst>
          </p:cNvPr>
          <p:cNvCxnSpPr>
            <a:cxnSpLocks/>
          </p:cNvCxnSpPr>
          <p:nvPr/>
        </p:nvCxnSpPr>
        <p:spPr>
          <a:xfrm>
            <a:off x="2614642" y="4912752"/>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79" name="矩形 178">
            <a:extLst>
              <a:ext uri="{FF2B5EF4-FFF2-40B4-BE49-F238E27FC236}">
                <a16:creationId xmlns:a16="http://schemas.microsoft.com/office/drawing/2014/main" id="{0CBB49EB-56C5-4E26-B1FB-5B9AD067F047}"/>
              </a:ext>
            </a:extLst>
          </p:cNvPr>
          <p:cNvSpPr/>
          <p:nvPr/>
        </p:nvSpPr>
        <p:spPr>
          <a:xfrm>
            <a:off x="6063268" y="4492028"/>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2006.08.24</a:t>
            </a:r>
            <a:endParaRPr lang="zh-CN" altLang="en-US" dirty="0">
              <a:solidFill>
                <a:srgbClr val="E7E6E6">
                  <a:lumMod val="50000"/>
                </a:srgbClr>
              </a:solidFill>
              <a:latin typeface="Century Gothic"/>
              <a:ea typeface="微软雅黑"/>
            </a:endParaRPr>
          </a:p>
        </p:txBody>
      </p:sp>
      <p:sp>
        <p:nvSpPr>
          <p:cNvPr id="180" name="矩形 179">
            <a:extLst>
              <a:ext uri="{FF2B5EF4-FFF2-40B4-BE49-F238E27FC236}">
                <a16:creationId xmlns:a16="http://schemas.microsoft.com/office/drawing/2014/main" id="{2831A4FB-25F8-47B3-B675-1AD65EDFA16F}"/>
              </a:ext>
            </a:extLst>
          </p:cNvPr>
          <p:cNvSpPr/>
          <p:nvPr/>
        </p:nvSpPr>
        <p:spPr>
          <a:xfrm>
            <a:off x="6063268" y="4919858"/>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81" name="直接连接符 180">
            <a:extLst>
              <a:ext uri="{FF2B5EF4-FFF2-40B4-BE49-F238E27FC236}">
                <a16:creationId xmlns:a16="http://schemas.microsoft.com/office/drawing/2014/main" id="{69FCD192-7636-4976-BB22-B53D8E7F579D}"/>
              </a:ext>
            </a:extLst>
          </p:cNvPr>
          <p:cNvCxnSpPr>
            <a:cxnSpLocks/>
          </p:cNvCxnSpPr>
          <p:nvPr/>
        </p:nvCxnSpPr>
        <p:spPr>
          <a:xfrm>
            <a:off x="6175276" y="4912752"/>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82" name="矩形 181">
            <a:extLst>
              <a:ext uri="{FF2B5EF4-FFF2-40B4-BE49-F238E27FC236}">
                <a16:creationId xmlns:a16="http://schemas.microsoft.com/office/drawing/2014/main" id="{72A5619E-8254-421B-80A3-D5823F024111}"/>
              </a:ext>
            </a:extLst>
          </p:cNvPr>
          <p:cNvSpPr/>
          <p:nvPr/>
        </p:nvSpPr>
        <p:spPr>
          <a:xfrm>
            <a:off x="9630299" y="4492028"/>
            <a:ext cx="2029557" cy="396583"/>
          </a:xfrm>
          <a:prstGeom prst="rect">
            <a:avLst/>
          </a:prstGeom>
        </p:spPr>
        <p:txBody>
          <a:bodyPr wrap="square">
            <a:spAutoFit/>
          </a:bodyPr>
          <a:lstStyle/>
          <a:p>
            <a:pPr>
              <a:lnSpc>
                <a:spcPct val="120000"/>
              </a:lnSpc>
            </a:pPr>
            <a:r>
              <a:rPr lang="en-US" altLang="zh-CN" dirty="0">
                <a:solidFill>
                  <a:srgbClr val="E7E6E6">
                    <a:lumMod val="50000"/>
                  </a:srgbClr>
                </a:solidFill>
                <a:latin typeface="Century Gothic"/>
                <a:ea typeface="微软雅黑"/>
              </a:rPr>
              <a:t>2016.09.01</a:t>
            </a:r>
            <a:endParaRPr lang="zh-CN" altLang="en-US" dirty="0">
              <a:solidFill>
                <a:srgbClr val="E7E6E6">
                  <a:lumMod val="50000"/>
                </a:srgbClr>
              </a:solidFill>
              <a:latin typeface="Century Gothic"/>
              <a:ea typeface="微软雅黑"/>
            </a:endParaRPr>
          </a:p>
        </p:txBody>
      </p:sp>
      <p:sp>
        <p:nvSpPr>
          <p:cNvPr id="183" name="矩形 182">
            <a:extLst>
              <a:ext uri="{FF2B5EF4-FFF2-40B4-BE49-F238E27FC236}">
                <a16:creationId xmlns:a16="http://schemas.microsoft.com/office/drawing/2014/main" id="{FAA00104-FBEB-4DBB-8D56-E20B3846BF41}"/>
              </a:ext>
            </a:extLst>
          </p:cNvPr>
          <p:cNvSpPr/>
          <p:nvPr/>
        </p:nvSpPr>
        <p:spPr>
          <a:xfrm>
            <a:off x="9630299" y="4919858"/>
            <a:ext cx="2186646"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a:t>
            </a:r>
          </a:p>
        </p:txBody>
      </p:sp>
      <p:cxnSp>
        <p:nvCxnSpPr>
          <p:cNvPr id="184" name="直接连接符 183">
            <a:extLst>
              <a:ext uri="{FF2B5EF4-FFF2-40B4-BE49-F238E27FC236}">
                <a16:creationId xmlns:a16="http://schemas.microsoft.com/office/drawing/2014/main" id="{A32A924C-5DA5-4875-B561-31D080416FC9}"/>
              </a:ext>
            </a:extLst>
          </p:cNvPr>
          <p:cNvCxnSpPr>
            <a:cxnSpLocks/>
          </p:cNvCxnSpPr>
          <p:nvPr/>
        </p:nvCxnSpPr>
        <p:spPr>
          <a:xfrm>
            <a:off x="9742307" y="4912752"/>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185" name="箭头: 五边形 184">
            <a:extLst>
              <a:ext uri="{FF2B5EF4-FFF2-40B4-BE49-F238E27FC236}">
                <a16:creationId xmlns:a16="http://schemas.microsoft.com/office/drawing/2014/main" id="{9D170F07-3F5F-4438-B51B-BF0F72D9B9E6}"/>
              </a:ext>
            </a:extLst>
          </p:cNvPr>
          <p:cNvSpPr/>
          <p:nvPr/>
        </p:nvSpPr>
        <p:spPr>
          <a:xfrm>
            <a:off x="657028"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6" name="箭头: 五边形 185">
            <a:extLst>
              <a:ext uri="{FF2B5EF4-FFF2-40B4-BE49-F238E27FC236}">
                <a16:creationId xmlns:a16="http://schemas.microsoft.com/office/drawing/2014/main" id="{83E36874-5B93-409E-9486-CEBFBB3D6BDC}"/>
              </a:ext>
            </a:extLst>
          </p:cNvPr>
          <p:cNvSpPr/>
          <p:nvPr/>
        </p:nvSpPr>
        <p:spPr>
          <a:xfrm>
            <a:off x="2447728"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7" name="箭头: 五边形 186">
            <a:extLst>
              <a:ext uri="{FF2B5EF4-FFF2-40B4-BE49-F238E27FC236}">
                <a16:creationId xmlns:a16="http://schemas.microsoft.com/office/drawing/2014/main" id="{FE161F0A-763A-4D1B-B437-C208E842DB25}"/>
              </a:ext>
            </a:extLst>
          </p:cNvPr>
          <p:cNvSpPr/>
          <p:nvPr/>
        </p:nvSpPr>
        <p:spPr>
          <a:xfrm>
            <a:off x="4224141"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8" name="箭头: 五边形 187">
            <a:extLst>
              <a:ext uri="{FF2B5EF4-FFF2-40B4-BE49-F238E27FC236}">
                <a16:creationId xmlns:a16="http://schemas.microsoft.com/office/drawing/2014/main" id="{8FE0CA92-741A-4EDA-A7BF-ABDBF45EB454}"/>
              </a:ext>
            </a:extLst>
          </p:cNvPr>
          <p:cNvSpPr/>
          <p:nvPr/>
        </p:nvSpPr>
        <p:spPr>
          <a:xfrm>
            <a:off x="6001293"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9" name="箭头: 五边形 188">
            <a:extLst>
              <a:ext uri="{FF2B5EF4-FFF2-40B4-BE49-F238E27FC236}">
                <a16:creationId xmlns:a16="http://schemas.microsoft.com/office/drawing/2014/main" id="{CC6F843D-F7DC-4F89-AF94-E9CAC78B550B}"/>
              </a:ext>
            </a:extLst>
          </p:cNvPr>
          <p:cNvSpPr/>
          <p:nvPr/>
        </p:nvSpPr>
        <p:spPr>
          <a:xfrm>
            <a:off x="7781609"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90" name="箭头: 五边形 189">
            <a:extLst>
              <a:ext uri="{FF2B5EF4-FFF2-40B4-BE49-F238E27FC236}">
                <a16:creationId xmlns:a16="http://schemas.microsoft.com/office/drawing/2014/main" id="{C30449D1-E497-43D4-A13C-FA2C7224C893}"/>
              </a:ext>
            </a:extLst>
          </p:cNvPr>
          <p:cNvSpPr/>
          <p:nvPr/>
        </p:nvSpPr>
        <p:spPr>
          <a:xfrm>
            <a:off x="9728437" y="3692662"/>
            <a:ext cx="1780315" cy="133193"/>
          </a:xfrm>
          <a:prstGeom prst="homePlate">
            <a:avLst/>
          </a:prstGeom>
          <a:gradFill>
            <a:gsLst>
              <a:gs pos="60000">
                <a:srgbClr val="FFC000">
                  <a:alpha val="0"/>
                </a:srgbClr>
              </a:gs>
              <a:gs pos="100000">
                <a:srgbClr val="FFC000">
                  <a:alpha val="46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pic>
        <p:nvPicPr>
          <p:cNvPr id="191" name="图片 190">
            <a:extLst>
              <a:ext uri="{FF2B5EF4-FFF2-40B4-BE49-F238E27FC236}">
                <a16:creationId xmlns:a16="http://schemas.microsoft.com/office/drawing/2014/main" id="{67392126-254F-4DBB-972E-21AEB7A1CF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96000" y="934641"/>
            <a:ext cx="6049548" cy="6049548"/>
          </a:xfrm>
          <a:prstGeom prst="rect">
            <a:avLst/>
          </a:prstGeom>
        </p:spPr>
      </p:pic>
    </p:spTree>
    <p:extLst>
      <p:ext uri="{BB962C8B-B14F-4D97-AF65-F5344CB8AC3E}">
        <p14:creationId xmlns:p14="http://schemas.microsoft.com/office/powerpoint/2010/main" val="3226413826"/>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C40D3CC-77A7-4EF7-B123-60B81ACA3D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529" y="140750"/>
            <a:ext cx="7019929" cy="7019929"/>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04</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请输入本章节标题</a:t>
            </a: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E435AFB-C13D-4C6C-A251-4DFD2FBA1CBA}"/>
              </a:ext>
            </a:extLst>
          </p:cNvPr>
          <p:cNvSpPr/>
          <p:nvPr/>
        </p:nvSpPr>
        <p:spPr>
          <a:xfrm>
            <a:off x="2156111" y="4424107"/>
            <a:ext cx="6088996" cy="1200329"/>
          </a:xfrm>
          <a:prstGeom prst="rect">
            <a:avLst/>
          </a:prstGeom>
        </p:spPr>
        <p:txBody>
          <a:bodyPr wrap="square">
            <a:spAutoFit/>
          </a:bodyPr>
          <a:lstStyle/>
          <a:p>
            <a:pPr marL="0" marR="0" lvl="0" indent="0" algn="just"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 ADD YOUR TITLE HERE ADD YOUR ADD YOUR TITLE HERE ADD YOUR ADD YOUR TITLE HERE ADD YOUR ADD YOUR TITLE HERE ADD YOUR ADD YOUR TITLE HERE ADD YOUR ADD YOUR TITLE HERE ADD YOUR TITLE HERE </a:t>
            </a:r>
          </a:p>
        </p:txBody>
      </p:sp>
      <p:pic>
        <p:nvPicPr>
          <p:cNvPr id="22" name="图片 21">
            <a:extLst>
              <a:ext uri="{FF2B5EF4-FFF2-40B4-BE49-F238E27FC236}">
                <a16:creationId xmlns:a16="http://schemas.microsoft.com/office/drawing/2014/main" id="{238EB420-7087-463D-907F-0BDF70FC2E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134" y="6274257"/>
            <a:ext cx="2583927" cy="412859"/>
          </a:xfrm>
          <a:prstGeom prst="rect">
            <a:avLst/>
          </a:prstGeom>
        </p:spPr>
      </p:pic>
      <p:grpSp>
        <p:nvGrpSpPr>
          <p:cNvPr id="23" name="组合 22">
            <a:extLst>
              <a:ext uri="{FF2B5EF4-FFF2-40B4-BE49-F238E27FC236}">
                <a16:creationId xmlns:a16="http://schemas.microsoft.com/office/drawing/2014/main" id="{5FC3661D-9232-451A-BFEE-4549D7DF0858}"/>
              </a:ext>
            </a:extLst>
          </p:cNvPr>
          <p:cNvGrpSpPr/>
          <p:nvPr/>
        </p:nvGrpSpPr>
        <p:grpSpPr>
          <a:xfrm>
            <a:off x="9114765" y="102733"/>
            <a:ext cx="2879308" cy="743473"/>
            <a:chOff x="825667" y="458497"/>
            <a:chExt cx="4856203" cy="1253932"/>
          </a:xfrm>
        </p:grpSpPr>
        <p:pic>
          <p:nvPicPr>
            <p:cNvPr id="24" name="图片 23">
              <a:extLst>
                <a:ext uri="{FF2B5EF4-FFF2-40B4-BE49-F238E27FC236}">
                  <a16:creationId xmlns:a16="http://schemas.microsoft.com/office/drawing/2014/main" id="{6426CA03-B54C-4E11-BBD3-920EB24A6C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25" name="图片 24">
              <a:extLst>
                <a:ext uri="{FF2B5EF4-FFF2-40B4-BE49-F238E27FC236}">
                  <a16:creationId xmlns:a16="http://schemas.microsoft.com/office/drawing/2014/main" id="{1C55E38C-6740-4923-ACEF-D98A0947DF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26" name="矩形 25">
              <a:extLst>
                <a:ext uri="{FF2B5EF4-FFF2-40B4-BE49-F238E27FC236}">
                  <a16:creationId xmlns:a16="http://schemas.microsoft.com/office/drawing/2014/main" id="{0EA1DC3D-6BB9-4E11-A0FD-ECC673B23442}"/>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Tree>
    <p:extLst>
      <p:ext uri="{BB962C8B-B14F-4D97-AF65-F5344CB8AC3E}">
        <p14:creationId xmlns:p14="http://schemas.microsoft.com/office/powerpoint/2010/main" val="10002259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3" name="矩形 12">
            <a:extLst>
              <a:ext uri="{FF2B5EF4-FFF2-40B4-BE49-F238E27FC236}">
                <a16:creationId xmlns:a16="http://schemas.microsoft.com/office/drawing/2014/main" id="{E7073BA9-F74B-4E19-AD76-BB510BAF5CE3}"/>
              </a:ext>
            </a:extLst>
          </p:cNvPr>
          <p:cNvSpPr/>
          <p:nvPr/>
        </p:nvSpPr>
        <p:spPr>
          <a:xfrm>
            <a:off x="673100" y="5363031"/>
            <a:ext cx="10845800" cy="658257"/>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14" name="矩形 13">
            <a:extLst>
              <a:ext uri="{FF2B5EF4-FFF2-40B4-BE49-F238E27FC236}">
                <a16:creationId xmlns:a16="http://schemas.microsoft.com/office/drawing/2014/main" id="{1396F768-483D-434D-B9F8-E2F1362B58D8}"/>
              </a:ext>
            </a:extLst>
          </p:cNvPr>
          <p:cNvSpPr/>
          <p:nvPr/>
        </p:nvSpPr>
        <p:spPr>
          <a:xfrm>
            <a:off x="5429250" y="4860111"/>
            <a:ext cx="1333500" cy="430374"/>
          </a:xfrm>
          <a:prstGeom prst="rect">
            <a:avLst/>
          </a:prstGeom>
        </p:spPr>
        <p:txBody>
          <a:bodyPr wrap="square">
            <a:spAutoFit/>
          </a:bodyPr>
          <a:lstStyle/>
          <a:p>
            <a:pPr algn="ctr">
              <a:lnSpc>
                <a:spcPct val="120000"/>
              </a:lnSpc>
            </a:pPr>
            <a:r>
              <a:rPr lang="zh-CN" altLang="en-US" sz="2000" b="1" dirty="0">
                <a:solidFill>
                  <a:srgbClr val="E7E6E6">
                    <a:lumMod val="50000"/>
                  </a:srgbClr>
                </a:solidFill>
                <a:latin typeface="微软雅黑"/>
                <a:ea typeface="微软雅黑"/>
              </a:rPr>
              <a:t>你的标题</a:t>
            </a:r>
          </a:p>
        </p:txBody>
      </p:sp>
      <p:cxnSp>
        <p:nvCxnSpPr>
          <p:cNvPr id="15" name="直接连接符 14">
            <a:extLst>
              <a:ext uri="{FF2B5EF4-FFF2-40B4-BE49-F238E27FC236}">
                <a16:creationId xmlns:a16="http://schemas.microsoft.com/office/drawing/2014/main" id="{990737B3-8133-42F5-9D59-88C69C16F286}"/>
              </a:ext>
            </a:extLst>
          </p:cNvPr>
          <p:cNvCxnSpPr>
            <a:cxnSpLocks/>
          </p:cNvCxnSpPr>
          <p:nvPr/>
        </p:nvCxnSpPr>
        <p:spPr>
          <a:xfrm>
            <a:off x="5960269" y="5336205"/>
            <a:ext cx="271463" cy="0"/>
          </a:xfrm>
          <a:prstGeom prst="line">
            <a:avLst/>
          </a:prstGeom>
          <a:noFill/>
          <a:ln w="19050" cap="rnd" cmpd="sng" algn="ctr">
            <a:solidFill>
              <a:sysClr val="windowText" lastClr="000000">
                <a:lumMod val="50000"/>
                <a:lumOff val="50000"/>
              </a:sysClr>
            </a:solidFill>
            <a:prstDash val="solid"/>
            <a:miter lim="800000"/>
          </a:ln>
          <a:effectLst/>
        </p:spPr>
      </p:cxnSp>
      <p:pic>
        <p:nvPicPr>
          <p:cNvPr id="16" name="图片占位符 20">
            <a:extLst>
              <a:ext uri="{FF2B5EF4-FFF2-40B4-BE49-F238E27FC236}">
                <a16:creationId xmlns:a16="http://schemas.microsoft.com/office/drawing/2014/main" id="{598AFAD8-2DD9-4DA5-8FFA-81188490916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26000" y="1318404"/>
            <a:ext cx="3127931" cy="1419817"/>
          </a:xfrm>
          <a:prstGeom prst="rect">
            <a:avLst/>
          </a:prstGeom>
        </p:spPr>
      </p:pic>
      <p:pic>
        <p:nvPicPr>
          <p:cNvPr id="18" name="图片占位符 21">
            <a:extLst>
              <a:ext uri="{FF2B5EF4-FFF2-40B4-BE49-F238E27FC236}">
                <a16:creationId xmlns:a16="http://schemas.microsoft.com/office/drawing/2014/main" id="{FFD46999-2841-41CB-B002-3B5E756333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552312" y="1318404"/>
            <a:ext cx="3071533" cy="1419816"/>
          </a:xfrm>
          <a:prstGeom prst="rect">
            <a:avLst/>
          </a:prstGeom>
        </p:spPr>
      </p:pic>
      <p:pic>
        <p:nvPicPr>
          <p:cNvPr id="19" name="图片占位符 22">
            <a:extLst>
              <a:ext uri="{FF2B5EF4-FFF2-40B4-BE49-F238E27FC236}">
                <a16:creationId xmlns:a16="http://schemas.microsoft.com/office/drawing/2014/main" id="{D0411007-EF19-4CCD-877D-3118ACB9E42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822226" y="1318404"/>
            <a:ext cx="3127928" cy="1419809"/>
          </a:xfrm>
          <a:prstGeom prst="rect">
            <a:avLst/>
          </a:prstGeom>
        </p:spPr>
      </p:pic>
      <p:pic>
        <p:nvPicPr>
          <p:cNvPr id="20" name="图片占位符 23">
            <a:extLst>
              <a:ext uri="{FF2B5EF4-FFF2-40B4-BE49-F238E27FC236}">
                <a16:creationId xmlns:a16="http://schemas.microsoft.com/office/drawing/2014/main" id="{35DD350D-D542-44B2-AE68-E96A45FA4B4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226000" y="3001123"/>
            <a:ext cx="3143777" cy="1479505"/>
          </a:xfrm>
          <a:prstGeom prst="rect">
            <a:avLst/>
          </a:prstGeom>
        </p:spPr>
      </p:pic>
      <p:pic>
        <p:nvPicPr>
          <p:cNvPr id="21" name="图片占位符 25">
            <a:extLst>
              <a:ext uri="{FF2B5EF4-FFF2-40B4-BE49-F238E27FC236}">
                <a16:creationId xmlns:a16="http://schemas.microsoft.com/office/drawing/2014/main" id="{6B8630AC-6606-45EE-926C-FD502FE745D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552311" y="3001123"/>
            <a:ext cx="3071533" cy="1479499"/>
          </a:xfrm>
          <a:prstGeom prst="rect">
            <a:avLst/>
          </a:prstGeom>
        </p:spPr>
      </p:pic>
      <p:pic>
        <p:nvPicPr>
          <p:cNvPr id="22" name="图片占位符 30">
            <a:extLst>
              <a:ext uri="{FF2B5EF4-FFF2-40B4-BE49-F238E27FC236}">
                <a16:creationId xmlns:a16="http://schemas.microsoft.com/office/drawing/2014/main" id="{AB6FFB7A-D4D8-4821-B52A-AD6C5EDA2AC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822224" y="3001123"/>
            <a:ext cx="3127930" cy="1479495"/>
          </a:xfrm>
          <a:prstGeom prst="rect">
            <a:avLst/>
          </a:prstGeom>
        </p:spPr>
      </p:pic>
      <p:sp>
        <p:nvSpPr>
          <p:cNvPr id="23" name="箭头: 五边形 22">
            <a:extLst>
              <a:ext uri="{FF2B5EF4-FFF2-40B4-BE49-F238E27FC236}">
                <a16:creationId xmlns:a16="http://schemas.microsoft.com/office/drawing/2014/main" id="{CC18DB32-5F9C-4B96-AB0C-C2DB8D04081C}"/>
              </a:ext>
            </a:extLst>
          </p:cNvPr>
          <p:cNvSpPr/>
          <p:nvPr/>
        </p:nvSpPr>
        <p:spPr>
          <a:xfrm>
            <a:off x="11255656" y="2074063"/>
            <a:ext cx="720080" cy="1479532"/>
          </a:xfrm>
          <a:prstGeom prst="homePlate">
            <a:avLst>
              <a:gd name="adj" fmla="val 79183"/>
            </a:avLst>
          </a:prstGeom>
          <a:gradFill flip="none" rotWithShape="1">
            <a:gsLst>
              <a:gs pos="53000">
                <a:srgbClr val="FFC000">
                  <a:alpha val="20000"/>
                </a:srgbClr>
              </a:gs>
              <a:gs pos="3000">
                <a:srgbClr val="FFC000">
                  <a:alpha val="0"/>
                </a:srgb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五边形 23">
            <a:extLst>
              <a:ext uri="{FF2B5EF4-FFF2-40B4-BE49-F238E27FC236}">
                <a16:creationId xmlns:a16="http://schemas.microsoft.com/office/drawing/2014/main" id="{D0745ADF-65BE-4385-B8C0-591B7879C537}"/>
              </a:ext>
            </a:extLst>
          </p:cNvPr>
          <p:cNvSpPr/>
          <p:nvPr/>
        </p:nvSpPr>
        <p:spPr>
          <a:xfrm flipH="1">
            <a:off x="200422" y="2223945"/>
            <a:ext cx="720080" cy="1479532"/>
          </a:xfrm>
          <a:prstGeom prst="homePlate">
            <a:avLst>
              <a:gd name="adj" fmla="val 79183"/>
            </a:avLst>
          </a:prstGeom>
          <a:gradFill flip="none" rotWithShape="1">
            <a:gsLst>
              <a:gs pos="53000">
                <a:srgbClr val="FFC000">
                  <a:alpha val="20000"/>
                </a:srgbClr>
              </a:gs>
              <a:gs pos="3000">
                <a:srgbClr val="FFC000">
                  <a:alpha val="0"/>
                </a:srgb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8295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graphicFrame>
        <p:nvGraphicFramePr>
          <p:cNvPr id="13" name="图表 12">
            <a:extLst>
              <a:ext uri="{FF2B5EF4-FFF2-40B4-BE49-F238E27FC236}">
                <a16:creationId xmlns:a16="http://schemas.microsoft.com/office/drawing/2014/main" id="{0B98AE31-2064-4187-9D6E-1965C3F13F48}"/>
              </a:ext>
            </a:extLst>
          </p:cNvPr>
          <p:cNvGraphicFramePr/>
          <p:nvPr>
            <p:extLst>
              <p:ext uri="{D42A27DB-BD31-4B8C-83A1-F6EECF244321}">
                <p14:modId xmlns:p14="http://schemas.microsoft.com/office/powerpoint/2010/main" val="204036898"/>
              </p:ext>
            </p:extLst>
          </p:nvPr>
        </p:nvGraphicFramePr>
        <p:xfrm>
          <a:off x="673100" y="2348890"/>
          <a:ext cx="10845800" cy="3886812"/>
        </p:xfrm>
        <a:graphic>
          <a:graphicData uri="http://schemas.openxmlformats.org/drawingml/2006/chart">
            <c:chart xmlns:c="http://schemas.openxmlformats.org/drawingml/2006/chart" xmlns:r="http://schemas.openxmlformats.org/officeDocument/2006/relationships" r:id="rId6"/>
          </a:graphicData>
        </a:graphic>
      </p:graphicFrame>
      <p:sp>
        <p:nvSpPr>
          <p:cNvPr id="14" name="矩形 13">
            <a:extLst>
              <a:ext uri="{FF2B5EF4-FFF2-40B4-BE49-F238E27FC236}">
                <a16:creationId xmlns:a16="http://schemas.microsoft.com/office/drawing/2014/main" id="{880A8FFF-BFD5-4326-A0BE-4024D09D3212}"/>
              </a:ext>
            </a:extLst>
          </p:cNvPr>
          <p:cNvSpPr/>
          <p:nvPr/>
        </p:nvSpPr>
        <p:spPr>
          <a:xfrm>
            <a:off x="744861" y="1225471"/>
            <a:ext cx="10845800" cy="953274"/>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Tree>
    <p:extLst>
      <p:ext uri="{BB962C8B-B14F-4D97-AF65-F5344CB8AC3E}">
        <p14:creationId xmlns:p14="http://schemas.microsoft.com/office/powerpoint/2010/main" val="2692826417"/>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graphicFrame>
        <p:nvGraphicFramePr>
          <p:cNvPr id="13" name="图表 12">
            <a:extLst>
              <a:ext uri="{FF2B5EF4-FFF2-40B4-BE49-F238E27FC236}">
                <a16:creationId xmlns:a16="http://schemas.microsoft.com/office/drawing/2014/main" id="{CBD75FCF-E681-4920-ADB0-2A4BC54E42F5}"/>
              </a:ext>
            </a:extLst>
          </p:cNvPr>
          <p:cNvGraphicFramePr/>
          <p:nvPr>
            <p:extLst>
              <p:ext uri="{D42A27DB-BD31-4B8C-83A1-F6EECF244321}">
                <p14:modId xmlns:p14="http://schemas.microsoft.com/office/powerpoint/2010/main" val="545440988"/>
              </p:ext>
            </p:extLst>
          </p:nvPr>
        </p:nvGraphicFramePr>
        <p:xfrm>
          <a:off x="407988" y="1120811"/>
          <a:ext cx="4140200" cy="276013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图表 13">
            <a:extLst>
              <a:ext uri="{FF2B5EF4-FFF2-40B4-BE49-F238E27FC236}">
                <a16:creationId xmlns:a16="http://schemas.microsoft.com/office/drawing/2014/main" id="{21198F1E-D29C-43DF-AD94-931346117709}"/>
              </a:ext>
            </a:extLst>
          </p:cNvPr>
          <p:cNvGraphicFramePr/>
          <p:nvPr>
            <p:extLst>
              <p:ext uri="{D42A27DB-BD31-4B8C-83A1-F6EECF244321}">
                <p14:modId xmlns:p14="http://schemas.microsoft.com/office/powerpoint/2010/main" val="570037340"/>
              </p:ext>
            </p:extLst>
          </p:nvPr>
        </p:nvGraphicFramePr>
        <p:xfrm>
          <a:off x="4025900" y="1120811"/>
          <a:ext cx="4140200" cy="276013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图表 14">
            <a:extLst>
              <a:ext uri="{FF2B5EF4-FFF2-40B4-BE49-F238E27FC236}">
                <a16:creationId xmlns:a16="http://schemas.microsoft.com/office/drawing/2014/main" id="{750979AC-24C3-49AE-A325-8877759F404D}"/>
              </a:ext>
            </a:extLst>
          </p:cNvPr>
          <p:cNvGraphicFramePr/>
          <p:nvPr>
            <p:extLst>
              <p:ext uri="{D42A27DB-BD31-4B8C-83A1-F6EECF244321}">
                <p14:modId xmlns:p14="http://schemas.microsoft.com/office/powerpoint/2010/main" val="3903774786"/>
              </p:ext>
            </p:extLst>
          </p:nvPr>
        </p:nvGraphicFramePr>
        <p:xfrm>
          <a:off x="7643812" y="1120811"/>
          <a:ext cx="4140200" cy="2760134"/>
        </p:xfrm>
        <a:graphic>
          <a:graphicData uri="http://schemas.openxmlformats.org/drawingml/2006/chart">
            <c:chart xmlns:c="http://schemas.openxmlformats.org/drawingml/2006/chart" xmlns:r="http://schemas.openxmlformats.org/officeDocument/2006/relationships" r:id="rId8"/>
          </a:graphicData>
        </a:graphic>
      </p:graphicFrame>
      <p:sp>
        <p:nvSpPr>
          <p:cNvPr id="16" name="矩形 15">
            <a:extLst>
              <a:ext uri="{FF2B5EF4-FFF2-40B4-BE49-F238E27FC236}">
                <a16:creationId xmlns:a16="http://schemas.microsoft.com/office/drawing/2014/main" id="{3AB266F5-B2EA-4784-BC7C-6579BB3DF42E}"/>
              </a:ext>
            </a:extLst>
          </p:cNvPr>
          <p:cNvSpPr/>
          <p:nvPr/>
        </p:nvSpPr>
        <p:spPr>
          <a:xfrm>
            <a:off x="1769029" y="1661839"/>
            <a:ext cx="1418118" cy="893643"/>
          </a:xfrm>
          <a:prstGeom prst="rect">
            <a:avLst/>
          </a:prstGeom>
        </p:spPr>
        <p:txBody>
          <a:bodyPr wrap="square">
            <a:spAutoFit/>
          </a:bodyPr>
          <a:lstStyle/>
          <a:p>
            <a:pPr algn="ctr">
              <a:lnSpc>
                <a:spcPct val="120000"/>
              </a:lnSpc>
            </a:pPr>
            <a:r>
              <a:rPr lang="en-US" altLang="zh-CN" sz="4800" dirty="0">
                <a:solidFill>
                  <a:srgbClr val="005197"/>
                </a:solidFill>
                <a:latin typeface="Century Gothic"/>
                <a:ea typeface="微软雅黑"/>
              </a:rPr>
              <a:t>36</a:t>
            </a:r>
            <a:r>
              <a:rPr lang="en-US" altLang="zh-CN" sz="2400" dirty="0">
                <a:solidFill>
                  <a:srgbClr val="005197"/>
                </a:solidFill>
                <a:latin typeface="Century Gothic"/>
                <a:ea typeface="微软雅黑"/>
              </a:rPr>
              <a:t>%</a:t>
            </a:r>
            <a:endParaRPr lang="zh-CN" altLang="en-US" sz="3200" dirty="0">
              <a:solidFill>
                <a:srgbClr val="005197"/>
              </a:solidFill>
              <a:latin typeface="Century Gothic"/>
              <a:ea typeface="微软雅黑"/>
            </a:endParaRPr>
          </a:p>
        </p:txBody>
      </p:sp>
      <p:sp>
        <p:nvSpPr>
          <p:cNvPr id="18" name="矩形 17">
            <a:extLst>
              <a:ext uri="{FF2B5EF4-FFF2-40B4-BE49-F238E27FC236}">
                <a16:creationId xmlns:a16="http://schemas.microsoft.com/office/drawing/2014/main" id="{4B4DBC29-370F-45F4-B9A9-CB284879F802}"/>
              </a:ext>
            </a:extLst>
          </p:cNvPr>
          <p:cNvSpPr/>
          <p:nvPr/>
        </p:nvSpPr>
        <p:spPr>
          <a:xfrm>
            <a:off x="5386941" y="1661839"/>
            <a:ext cx="1418118" cy="893643"/>
          </a:xfrm>
          <a:prstGeom prst="rect">
            <a:avLst/>
          </a:prstGeom>
        </p:spPr>
        <p:txBody>
          <a:bodyPr wrap="square">
            <a:spAutoFit/>
          </a:bodyPr>
          <a:lstStyle/>
          <a:p>
            <a:pPr algn="ctr">
              <a:lnSpc>
                <a:spcPct val="120000"/>
              </a:lnSpc>
            </a:pPr>
            <a:r>
              <a:rPr lang="en-US" altLang="zh-CN" sz="4800" dirty="0">
                <a:solidFill>
                  <a:srgbClr val="005197"/>
                </a:solidFill>
                <a:latin typeface="Century Gothic"/>
                <a:ea typeface="微软雅黑"/>
              </a:rPr>
              <a:t>54</a:t>
            </a:r>
            <a:r>
              <a:rPr lang="en-US" altLang="zh-CN" sz="2400" dirty="0">
                <a:solidFill>
                  <a:srgbClr val="005197"/>
                </a:solidFill>
                <a:latin typeface="Century Gothic"/>
                <a:ea typeface="微软雅黑"/>
              </a:rPr>
              <a:t>%</a:t>
            </a:r>
            <a:endParaRPr lang="zh-CN" altLang="en-US" sz="3200" dirty="0">
              <a:solidFill>
                <a:srgbClr val="005197"/>
              </a:solidFill>
              <a:latin typeface="Century Gothic"/>
              <a:ea typeface="微软雅黑"/>
            </a:endParaRPr>
          </a:p>
        </p:txBody>
      </p:sp>
      <p:sp>
        <p:nvSpPr>
          <p:cNvPr id="19" name="矩形 18">
            <a:extLst>
              <a:ext uri="{FF2B5EF4-FFF2-40B4-BE49-F238E27FC236}">
                <a16:creationId xmlns:a16="http://schemas.microsoft.com/office/drawing/2014/main" id="{35929169-3632-4A79-888E-BD2E260DFD12}"/>
              </a:ext>
            </a:extLst>
          </p:cNvPr>
          <p:cNvSpPr/>
          <p:nvPr/>
        </p:nvSpPr>
        <p:spPr>
          <a:xfrm>
            <a:off x="9004853" y="1661839"/>
            <a:ext cx="1418118" cy="893643"/>
          </a:xfrm>
          <a:prstGeom prst="rect">
            <a:avLst/>
          </a:prstGeom>
        </p:spPr>
        <p:txBody>
          <a:bodyPr wrap="square">
            <a:spAutoFit/>
          </a:bodyPr>
          <a:lstStyle/>
          <a:p>
            <a:pPr algn="ctr">
              <a:lnSpc>
                <a:spcPct val="120000"/>
              </a:lnSpc>
            </a:pPr>
            <a:r>
              <a:rPr lang="en-US" altLang="zh-CN" sz="4800" dirty="0">
                <a:solidFill>
                  <a:srgbClr val="FFC000"/>
                </a:solidFill>
                <a:latin typeface="Century Gothic"/>
                <a:ea typeface="微软雅黑"/>
              </a:rPr>
              <a:t>78</a:t>
            </a:r>
            <a:r>
              <a:rPr lang="en-US" altLang="zh-CN" sz="2400" dirty="0">
                <a:solidFill>
                  <a:srgbClr val="FFC000"/>
                </a:solidFill>
                <a:latin typeface="Century Gothic"/>
                <a:ea typeface="微软雅黑"/>
              </a:rPr>
              <a:t>%</a:t>
            </a:r>
            <a:endParaRPr lang="zh-CN" altLang="en-US" sz="3200" dirty="0">
              <a:solidFill>
                <a:srgbClr val="FFC000"/>
              </a:solidFill>
              <a:latin typeface="Century Gothic"/>
              <a:ea typeface="微软雅黑"/>
            </a:endParaRPr>
          </a:p>
        </p:txBody>
      </p:sp>
      <p:sp>
        <p:nvSpPr>
          <p:cNvPr id="20" name="等腰三角形 19">
            <a:extLst>
              <a:ext uri="{FF2B5EF4-FFF2-40B4-BE49-F238E27FC236}">
                <a16:creationId xmlns:a16="http://schemas.microsoft.com/office/drawing/2014/main" id="{0B5BD8C5-22C6-494A-8E7B-757F0782A9E6}"/>
              </a:ext>
            </a:extLst>
          </p:cNvPr>
          <p:cNvSpPr/>
          <p:nvPr/>
        </p:nvSpPr>
        <p:spPr>
          <a:xfrm flipV="1">
            <a:off x="2424113" y="2616442"/>
            <a:ext cx="107950" cy="93058"/>
          </a:xfrm>
          <a:prstGeom prst="triangl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1" name="矩形 20">
            <a:extLst>
              <a:ext uri="{FF2B5EF4-FFF2-40B4-BE49-F238E27FC236}">
                <a16:creationId xmlns:a16="http://schemas.microsoft.com/office/drawing/2014/main" id="{A6B9EAAA-A54B-43EB-B9E7-E2942E5F2366}"/>
              </a:ext>
            </a:extLst>
          </p:cNvPr>
          <p:cNvSpPr/>
          <p:nvPr/>
        </p:nvSpPr>
        <p:spPr>
          <a:xfrm>
            <a:off x="1769029" y="2776264"/>
            <a:ext cx="1418118" cy="362792"/>
          </a:xfrm>
          <a:prstGeom prst="rect">
            <a:avLst/>
          </a:prstGeom>
        </p:spPr>
        <p:txBody>
          <a:bodyPr wrap="square">
            <a:spAutoFit/>
          </a:bodyPr>
          <a:lstStyle/>
          <a:p>
            <a:pPr algn="ctr">
              <a:lnSpc>
                <a:spcPct val="120000"/>
              </a:lnSpc>
            </a:pPr>
            <a:r>
              <a:rPr lang="zh-CN" altLang="en-US" sz="1600" dirty="0">
                <a:solidFill>
                  <a:prstClr val="black">
                    <a:lumMod val="50000"/>
                    <a:lumOff val="50000"/>
                  </a:prstClr>
                </a:solidFill>
                <a:latin typeface="微软雅黑"/>
                <a:ea typeface="微软雅黑"/>
              </a:rPr>
              <a:t>第一季度</a:t>
            </a:r>
            <a:endParaRPr lang="zh-CN" altLang="en-US" sz="1050" dirty="0">
              <a:solidFill>
                <a:prstClr val="black">
                  <a:lumMod val="50000"/>
                  <a:lumOff val="50000"/>
                </a:prstClr>
              </a:solidFill>
              <a:latin typeface="微软雅黑"/>
              <a:ea typeface="微软雅黑"/>
            </a:endParaRPr>
          </a:p>
        </p:txBody>
      </p:sp>
      <p:sp>
        <p:nvSpPr>
          <p:cNvPr id="22" name="矩形 21">
            <a:extLst>
              <a:ext uri="{FF2B5EF4-FFF2-40B4-BE49-F238E27FC236}">
                <a16:creationId xmlns:a16="http://schemas.microsoft.com/office/drawing/2014/main" id="{8CB65C50-DA88-4CCF-934A-0ADBF444A303}"/>
              </a:ext>
            </a:extLst>
          </p:cNvPr>
          <p:cNvSpPr/>
          <p:nvPr/>
        </p:nvSpPr>
        <p:spPr>
          <a:xfrm>
            <a:off x="5386941" y="2776264"/>
            <a:ext cx="1418118" cy="362792"/>
          </a:xfrm>
          <a:prstGeom prst="rect">
            <a:avLst/>
          </a:prstGeom>
        </p:spPr>
        <p:txBody>
          <a:bodyPr wrap="square">
            <a:spAutoFit/>
          </a:bodyPr>
          <a:lstStyle/>
          <a:p>
            <a:pPr algn="ctr">
              <a:lnSpc>
                <a:spcPct val="120000"/>
              </a:lnSpc>
            </a:pPr>
            <a:r>
              <a:rPr lang="zh-CN" altLang="en-US" sz="1600" dirty="0">
                <a:solidFill>
                  <a:prstClr val="black">
                    <a:lumMod val="50000"/>
                    <a:lumOff val="50000"/>
                  </a:prstClr>
                </a:solidFill>
                <a:latin typeface="微软雅黑"/>
                <a:ea typeface="微软雅黑"/>
              </a:rPr>
              <a:t>第二季度</a:t>
            </a:r>
            <a:endParaRPr lang="zh-CN" altLang="en-US" sz="1050" dirty="0">
              <a:solidFill>
                <a:prstClr val="black">
                  <a:lumMod val="50000"/>
                  <a:lumOff val="50000"/>
                </a:prstClr>
              </a:solidFill>
              <a:latin typeface="微软雅黑"/>
              <a:ea typeface="微软雅黑"/>
            </a:endParaRPr>
          </a:p>
        </p:txBody>
      </p:sp>
      <p:sp>
        <p:nvSpPr>
          <p:cNvPr id="23" name="矩形 22">
            <a:extLst>
              <a:ext uri="{FF2B5EF4-FFF2-40B4-BE49-F238E27FC236}">
                <a16:creationId xmlns:a16="http://schemas.microsoft.com/office/drawing/2014/main" id="{8BC23786-08C2-4C04-9158-CF6F33230B2E}"/>
              </a:ext>
            </a:extLst>
          </p:cNvPr>
          <p:cNvSpPr/>
          <p:nvPr/>
        </p:nvSpPr>
        <p:spPr>
          <a:xfrm>
            <a:off x="9004853" y="2776264"/>
            <a:ext cx="1418118" cy="362792"/>
          </a:xfrm>
          <a:prstGeom prst="rect">
            <a:avLst/>
          </a:prstGeom>
        </p:spPr>
        <p:txBody>
          <a:bodyPr wrap="square">
            <a:spAutoFit/>
          </a:bodyPr>
          <a:lstStyle/>
          <a:p>
            <a:pPr algn="ctr">
              <a:lnSpc>
                <a:spcPct val="120000"/>
              </a:lnSpc>
            </a:pPr>
            <a:r>
              <a:rPr lang="zh-CN" altLang="en-US" sz="1600" dirty="0">
                <a:solidFill>
                  <a:prstClr val="black">
                    <a:lumMod val="50000"/>
                    <a:lumOff val="50000"/>
                  </a:prstClr>
                </a:solidFill>
                <a:latin typeface="微软雅黑"/>
                <a:ea typeface="微软雅黑"/>
              </a:rPr>
              <a:t>第三季度</a:t>
            </a:r>
            <a:endParaRPr lang="zh-CN" altLang="en-US" sz="1050" dirty="0">
              <a:solidFill>
                <a:prstClr val="black">
                  <a:lumMod val="50000"/>
                  <a:lumOff val="50000"/>
                </a:prstClr>
              </a:solidFill>
              <a:latin typeface="微软雅黑"/>
              <a:ea typeface="微软雅黑"/>
            </a:endParaRPr>
          </a:p>
        </p:txBody>
      </p:sp>
      <p:sp>
        <p:nvSpPr>
          <p:cNvPr id="24" name="等腰三角形 23">
            <a:extLst>
              <a:ext uri="{FF2B5EF4-FFF2-40B4-BE49-F238E27FC236}">
                <a16:creationId xmlns:a16="http://schemas.microsoft.com/office/drawing/2014/main" id="{A3B14EE1-F943-4AF6-A4FA-FCC9BA09C1CF}"/>
              </a:ext>
            </a:extLst>
          </p:cNvPr>
          <p:cNvSpPr/>
          <p:nvPr/>
        </p:nvSpPr>
        <p:spPr>
          <a:xfrm flipV="1">
            <a:off x="6042025" y="2616442"/>
            <a:ext cx="107950" cy="93058"/>
          </a:xfrm>
          <a:prstGeom prst="triangl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5" name="等腰三角形 24">
            <a:extLst>
              <a:ext uri="{FF2B5EF4-FFF2-40B4-BE49-F238E27FC236}">
                <a16:creationId xmlns:a16="http://schemas.microsoft.com/office/drawing/2014/main" id="{120364CB-3B49-439A-B905-E1D3A12A7FD9}"/>
              </a:ext>
            </a:extLst>
          </p:cNvPr>
          <p:cNvSpPr/>
          <p:nvPr/>
        </p:nvSpPr>
        <p:spPr>
          <a:xfrm flipV="1">
            <a:off x="9659937" y="2616442"/>
            <a:ext cx="107950" cy="93058"/>
          </a:xfrm>
          <a:prstGeom prst="triangl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6" name="矩形 25">
            <a:extLst>
              <a:ext uri="{FF2B5EF4-FFF2-40B4-BE49-F238E27FC236}">
                <a16:creationId xmlns:a16="http://schemas.microsoft.com/office/drawing/2014/main" id="{691D1C04-65C8-42D7-B9FB-1F442741CE04}"/>
              </a:ext>
            </a:extLst>
          </p:cNvPr>
          <p:cNvSpPr/>
          <p:nvPr/>
        </p:nvSpPr>
        <p:spPr>
          <a:xfrm>
            <a:off x="4653795" y="4101727"/>
            <a:ext cx="2884411" cy="2135585"/>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27" name="矩形 26">
            <a:extLst>
              <a:ext uri="{FF2B5EF4-FFF2-40B4-BE49-F238E27FC236}">
                <a16:creationId xmlns:a16="http://schemas.microsoft.com/office/drawing/2014/main" id="{669B54BF-1A8F-4B56-B6F1-C699A259D77C}"/>
              </a:ext>
            </a:extLst>
          </p:cNvPr>
          <p:cNvSpPr/>
          <p:nvPr/>
        </p:nvSpPr>
        <p:spPr>
          <a:xfrm>
            <a:off x="1035883" y="4101727"/>
            <a:ext cx="2884411" cy="2135585"/>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28" name="矩形 27">
            <a:extLst>
              <a:ext uri="{FF2B5EF4-FFF2-40B4-BE49-F238E27FC236}">
                <a16:creationId xmlns:a16="http://schemas.microsoft.com/office/drawing/2014/main" id="{D1512975-A18C-48DA-B07D-FDE7D7520F13}"/>
              </a:ext>
            </a:extLst>
          </p:cNvPr>
          <p:cNvSpPr/>
          <p:nvPr/>
        </p:nvSpPr>
        <p:spPr>
          <a:xfrm>
            <a:off x="8271707" y="4101727"/>
            <a:ext cx="2884411" cy="2135585"/>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请在此输入内容请在此输入内容请在此输入内容请在此输入内容请在此输入内容请在此输入内容。请在此输入内容请在此输入内容请在此输入内容请在此输入内容请在此输入内容请在此输入内容。</a:t>
            </a:r>
          </a:p>
        </p:txBody>
      </p:sp>
    </p:spTree>
    <p:extLst>
      <p:ext uri="{BB962C8B-B14F-4D97-AF65-F5344CB8AC3E}">
        <p14:creationId xmlns:p14="http://schemas.microsoft.com/office/powerpoint/2010/main" val="771238431"/>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3" name="矩形: 圆角 12">
            <a:extLst>
              <a:ext uri="{FF2B5EF4-FFF2-40B4-BE49-F238E27FC236}">
                <a16:creationId xmlns:a16="http://schemas.microsoft.com/office/drawing/2014/main" id="{A5153CE5-87A5-4719-9ADF-5D1CD256AEEB}"/>
              </a:ext>
            </a:extLst>
          </p:cNvPr>
          <p:cNvSpPr/>
          <p:nvPr/>
        </p:nvSpPr>
        <p:spPr>
          <a:xfrm>
            <a:off x="660400" y="1212432"/>
            <a:ext cx="10858500" cy="3267413"/>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65112BA7-7204-4868-82BB-1F7FBD6DB67B}"/>
              </a:ext>
            </a:extLst>
          </p:cNvPr>
          <p:cNvSpPr txBox="1"/>
          <p:nvPr/>
        </p:nvSpPr>
        <p:spPr>
          <a:xfrm>
            <a:off x="683443" y="1443378"/>
            <a:ext cx="901847"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2014</a:t>
            </a:r>
            <a:endParaRPr lang="zh-CN" altLang="en-US" sz="2000" dirty="0">
              <a:solidFill>
                <a:schemeClr val="tx1">
                  <a:lumMod val="75000"/>
                  <a:lumOff val="25000"/>
                </a:schemeClr>
              </a:solidFill>
              <a:cs typeface="+mn-ea"/>
              <a:sym typeface="+mn-lt"/>
            </a:endParaRPr>
          </a:p>
        </p:txBody>
      </p:sp>
      <p:sp>
        <p:nvSpPr>
          <p:cNvPr id="15" name="文本框 14">
            <a:extLst>
              <a:ext uri="{FF2B5EF4-FFF2-40B4-BE49-F238E27FC236}">
                <a16:creationId xmlns:a16="http://schemas.microsoft.com/office/drawing/2014/main" id="{DC87AF4C-1524-4D78-8C40-118D1E46C5DB}"/>
              </a:ext>
            </a:extLst>
          </p:cNvPr>
          <p:cNvSpPr txBox="1"/>
          <p:nvPr/>
        </p:nvSpPr>
        <p:spPr>
          <a:xfrm>
            <a:off x="683443" y="2017259"/>
            <a:ext cx="809081"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2015</a:t>
            </a:r>
            <a:endParaRPr lang="zh-CN" altLang="en-US" sz="2000" dirty="0">
              <a:solidFill>
                <a:schemeClr val="tx1">
                  <a:lumMod val="75000"/>
                  <a:lumOff val="25000"/>
                </a:schemeClr>
              </a:solidFill>
              <a:cs typeface="+mn-ea"/>
              <a:sym typeface="+mn-lt"/>
            </a:endParaRPr>
          </a:p>
        </p:txBody>
      </p:sp>
      <p:sp>
        <p:nvSpPr>
          <p:cNvPr id="16" name="文本框 15">
            <a:extLst>
              <a:ext uri="{FF2B5EF4-FFF2-40B4-BE49-F238E27FC236}">
                <a16:creationId xmlns:a16="http://schemas.microsoft.com/office/drawing/2014/main" id="{1398C8D5-8691-42B5-B5F7-444B568D5B18}"/>
              </a:ext>
            </a:extLst>
          </p:cNvPr>
          <p:cNvSpPr txBox="1"/>
          <p:nvPr/>
        </p:nvSpPr>
        <p:spPr>
          <a:xfrm>
            <a:off x="683444" y="2591140"/>
            <a:ext cx="901846"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2016</a:t>
            </a:r>
            <a:endParaRPr lang="zh-CN" altLang="en-US" sz="2000" dirty="0">
              <a:solidFill>
                <a:schemeClr val="tx1">
                  <a:lumMod val="75000"/>
                  <a:lumOff val="25000"/>
                </a:schemeClr>
              </a:solidFill>
              <a:cs typeface="+mn-ea"/>
              <a:sym typeface="+mn-lt"/>
            </a:endParaRPr>
          </a:p>
        </p:txBody>
      </p:sp>
      <p:sp>
        <p:nvSpPr>
          <p:cNvPr id="18" name="文本框 17">
            <a:extLst>
              <a:ext uri="{FF2B5EF4-FFF2-40B4-BE49-F238E27FC236}">
                <a16:creationId xmlns:a16="http://schemas.microsoft.com/office/drawing/2014/main" id="{B53AA81F-F5D0-4856-AF0C-00949E9745DD}"/>
              </a:ext>
            </a:extLst>
          </p:cNvPr>
          <p:cNvSpPr txBox="1"/>
          <p:nvPr/>
        </p:nvSpPr>
        <p:spPr>
          <a:xfrm>
            <a:off x="683444" y="3165021"/>
            <a:ext cx="809082"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2017</a:t>
            </a:r>
            <a:endParaRPr lang="zh-CN" altLang="en-US" sz="2000" dirty="0">
              <a:solidFill>
                <a:schemeClr val="tx1">
                  <a:lumMod val="75000"/>
                  <a:lumOff val="25000"/>
                </a:schemeClr>
              </a:solidFill>
              <a:cs typeface="+mn-ea"/>
              <a:sym typeface="+mn-lt"/>
            </a:endParaRPr>
          </a:p>
        </p:txBody>
      </p:sp>
      <p:sp>
        <p:nvSpPr>
          <p:cNvPr id="19" name="文本框 18">
            <a:extLst>
              <a:ext uri="{FF2B5EF4-FFF2-40B4-BE49-F238E27FC236}">
                <a16:creationId xmlns:a16="http://schemas.microsoft.com/office/drawing/2014/main" id="{D33FD943-5D59-4E4C-A83E-5ECA72C93D67}"/>
              </a:ext>
            </a:extLst>
          </p:cNvPr>
          <p:cNvSpPr txBox="1"/>
          <p:nvPr/>
        </p:nvSpPr>
        <p:spPr>
          <a:xfrm>
            <a:off x="683443" y="3738903"/>
            <a:ext cx="1067499"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2018</a:t>
            </a:r>
            <a:endParaRPr lang="zh-CN" altLang="en-US" sz="2000" dirty="0">
              <a:solidFill>
                <a:schemeClr val="tx1">
                  <a:lumMod val="75000"/>
                  <a:lumOff val="25000"/>
                </a:schemeClr>
              </a:solidFill>
              <a:cs typeface="+mn-ea"/>
              <a:sym typeface="+mn-lt"/>
            </a:endParaRPr>
          </a:p>
        </p:txBody>
      </p:sp>
      <p:sp>
        <p:nvSpPr>
          <p:cNvPr id="20" name="矩形 19">
            <a:extLst>
              <a:ext uri="{FF2B5EF4-FFF2-40B4-BE49-F238E27FC236}">
                <a16:creationId xmlns:a16="http://schemas.microsoft.com/office/drawing/2014/main" id="{0CCC4269-DC70-478A-A93F-283EEA032B97}"/>
              </a:ext>
            </a:extLst>
          </p:cNvPr>
          <p:cNvSpPr/>
          <p:nvPr/>
        </p:nvSpPr>
        <p:spPr>
          <a:xfrm>
            <a:off x="1378225" y="5185151"/>
            <a:ext cx="3973700" cy="953723"/>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a:t>
            </a:r>
          </a:p>
        </p:txBody>
      </p:sp>
      <p:sp>
        <p:nvSpPr>
          <p:cNvPr id="21" name="矩形 20">
            <a:extLst>
              <a:ext uri="{FF2B5EF4-FFF2-40B4-BE49-F238E27FC236}">
                <a16:creationId xmlns:a16="http://schemas.microsoft.com/office/drawing/2014/main" id="{7396506F-2B8E-480A-9D31-6C02B73F7398}"/>
              </a:ext>
            </a:extLst>
          </p:cNvPr>
          <p:cNvSpPr/>
          <p:nvPr/>
        </p:nvSpPr>
        <p:spPr>
          <a:xfrm>
            <a:off x="7654926" y="5185151"/>
            <a:ext cx="3973700" cy="953723"/>
          </a:xfrm>
          <a:prstGeom prst="rect">
            <a:avLst/>
          </a:prstGeom>
        </p:spPr>
        <p:txBody>
          <a:bodyPr wrap="square">
            <a:spAutoFit/>
          </a:bodyPr>
          <a:lstStyle/>
          <a:p>
            <a:pPr algn="just">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请在此输入内容请在此输入内容请在此输入内容请在此输入内容请在此输入内容请在此输入内容。</a:t>
            </a:r>
          </a:p>
        </p:txBody>
      </p:sp>
      <p:sp>
        <p:nvSpPr>
          <p:cNvPr id="22" name="椭圆 21">
            <a:extLst>
              <a:ext uri="{FF2B5EF4-FFF2-40B4-BE49-F238E27FC236}">
                <a16:creationId xmlns:a16="http://schemas.microsoft.com/office/drawing/2014/main" id="{769A52CF-7363-426A-B882-4A27D1F9D688}"/>
              </a:ext>
            </a:extLst>
          </p:cNvPr>
          <p:cNvSpPr/>
          <p:nvPr/>
        </p:nvSpPr>
        <p:spPr>
          <a:xfrm>
            <a:off x="683443" y="4960041"/>
            <a:ext cx="621176" cy="621176"/>
          </a:xfrm>
          <a:prstGeom prst="ellipse">
            <a:avLst/>
          </a:prstGeom>
          <a:solidFill>
            <a:sysClr val="window" lastClr="FFFFFF"/>
          </a:solidFill>
          <a:ln w="12700" cap="flat" cmpd="sng" algn="ctr">
            <a:solidFill>
              <a:sysClr val="windowText" lastClr="000000">
                <a:lumMod val="50000"/>
                <a:lumOff val="50000"/>
              </a:sysClr>
            </a:solidFill>
            <a:prstDash val="solid"/>
            <a:miter lim="800000"/>
          </a:ln>
          <a:effectLst>
            <a:outerShdw blurRad="10287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3" name="椭圆 22">
            <a:extLst>
              <a:ext uri="{FF2B5EF4-FFF2-40B4-BE49-F238E27FC236}">
                <a16:creationId xmlns:a16="http://schemas.microsoft.com/office/drawing/2014/main" id="{2656F962-0917-4BA8-98B5-0512C7D84941}"/>
              </a:ext>
            </a:extLst>
          </p:cNvPr>
          <p:cNvSpPr/>
          <p:nvPr/>
        </p:nvSpPr>
        <p:spPr>
          <a:xfrm>
            <a:off x="6982951" y="4960777"/>
            <a:ext cx="621176" cy="621176"/>
          </a:xfrm>
          <a:prstGeom prst="ellipse">
            <a:avLst/>
          </a:prstGeom>
          <a:solidFill>
            <a:sysClr val="window" lastClr="FFFFFF"/>
          </a:solidFill>
          <a:ln w="12700" cap="flat" cmpd="sng" algn="ctr">
            <a:solidFill>
              <a:sysClr val="windowText" lastClr="000000">
                <a:lumMod val="50000"/>
                <a:lumOff val="50000"/>
              </a:sysClr>
            </a:solidFill>
            <a:prstDash val="solid"/>
            <a:miter lim="800000"/>
          </a:ln>
          <a:effectLst>
            <a:outerShdw blurRad="10287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4" name="transportation-truck_67878">
            <a:extLst>
              <a:ext uri="{FF2B5EF4-FFF2-40B4-BE49-F238E27FC236}">
                <a16:creationId xmlns:a16="http://schemas.microsoft.com/office/drawing/2014/main" id="{18941E9C-A7EE-4068-A105-606A0012A81D}"/>
              </a:ext>
            </a:extLst>
          </p:cNvPr>
          <p:cNvSpPr>
            <a:spLocks noChangeAspect="1"/>
          </p:cNvSpPr>
          <p:nvPr/>
        </p:nvSpPr>
        <p:spPr bwMode="auto">
          <a:xfrm>
            <a:off x="7132969" y="5170754"/>
            <a:ext cx="321139" cy="201223"/>
          </a:xfrm>
          <a:custGeom>
            <a:avLst/>
            <a:gdLst>
              <a:gd name="T0" fmla="*/ 475 w 542"/>
              <a:gd name="T1" fmla="*/ 86 h 340"/>
              <a:gd name="T2" fmla="*/ 388 w 542"/>
              <a:gd name="T3" fmla="*/ 76 h 340"/>
              <a:gd name="T4" fmla="*/ 368 w 542"/>
              <a:gd name="T5" fmla="*/ 0 h 340"/>
              <a:gd name="T6" fmla="*/ 144 w 542"/>
              <a:gd name="T7" fmla="*/ 0 h 340"/>
              <a:gd name="T8" fmla="*/ 18 w 542"/>
              <a:gd name="T9" fmla="*/ 20 h 340"/>
              <a:gd name="T10" fmla="*/ 18 w 542"/>
              <a:gd name="T11" fmla="*/ 177 h 340"/>
              <a:gd name="T12" fmla="*/ 0 w 542"/>
              <a:gd name="T13" fmla="*/ 277 h 340"/>
              <a:gd name="T14" fmla="*/ 20 w 542"/>
              <a:gd name="T15" fmla="*/ 297 h 340"/>
              <a:gd name="T16" fmla="*/ 123 w 542"/>
              <a:gd name="T17" fmla="*/ 323 h 340"/>
              <a:gd name="T18" fmla="*/ 225 w 542"/>
              <a:gd name="T19" fmla="*/ 297 h 340"/>
              <a:gd name="T20" fmla="*/ 443 w 542"/>
              <a:gd name="T21" fmla="*/ 340 h 340"/>
              <a:gd name="T22" fmla="*/ 505 w 542"/>
              <a:gd name="T23" fmla="*/ 263 h 340"/>
              <a:gd name="T24" fmla="*/ 542 w 542"/>
              <a:gd name="T25" fmla="*/ 223 h 340"/>
              <a:gd name="T26" fmla="*/ 539 w 542"/>
              <a:gd name="T27" fmla="*/ 186 h 340"/>
              <a:gd name="T28" fmla="*/ 57 w 542"/>
              <a:gd name="T29" fmla="*/ 277 h 340"/>
              <a:gd name="T30" fmla="*/ 103 w 542"/>
              <a:gd name="T31" fmla="*/ 277 h 340"/>
              <a:gd name="T32" fmla="*/ 124 w 542"/>
              <a:gd name="T33" fmla="*/ 177 h 340"/>
              <a:gd name="T34" fmla="*/ 58 w 542"/>
              <a:gd name="T35" fmla="*/ 130 h 340"/>
              <a:gd name="T36" fmla="*/ 124 w 542"/>
              <a:gd name="T37" fmla="*/ 177 h 340"/>
              <a:gd name="T38" fmla="*/ 58 w 542"/>
              <a:gd name="T39" fmla="*/ 90 h 340"/>
              <a:gd name="T40" fmla="*/ 124 w 542"/>
              <a:gd name="T41" fmla="*/ 40 h 340"/>
              <a:gd name="T42" fmla="*/ 166 w 542"/>
              <a:gd name="T43" fmla="*/ 300 h 340"/>
              <a:gd name="T44" fmla="*/ 166 w 542"/>
              <a:gd name="T45" fmla="*/ 253 h 340"/>
              <a:gd name="T46" fmla="*/ 166 w 542"/>
              <a:gd name="T47" fmla="*/ 300 h 340"/>
              <a:gd name="T48" fmla="*/ 164 w 542"/>
              <a:gd name="T49" fmla="*/ 177 h 340"/>
              <a:gd name="T50" fmla="*/ 241 w 542"/>
              <a:gd name="T51" fmla="*/ 130 h 340"/>
              <a:gd name="T52" fmla="*/ 241 w 542"/>
              <a:gd name="T53" fmla="*/ 90 h 340"/>
              <a:gd name="T54" fmla="*/ 164 w 542"/>
              <a:gd name="T55" fmla="*/ 40 h 340"/>
              <a:gd name="T56" fmla="*/ 241 w 542"/>
              <a:gd name="T57" fmla="*/ 90 h 340"/>
              <a:gd name="T58" fmla="*/ 281 w 542"/>
              <a:gd name="T59" fmla="*/ 177 h 340"/>
              <a:gd name="T60" fmla="*/ 348 w 542"/>
              <a:gd name="T61" fmla="*/ 130 h 340"/>
              <a:gd name="T62" fmla="*/ 348 w 542"/>
              <a:gd name="T63" fmla="*/ 90 h 340"/>
              <a:gd name="T64" fmla="*/ 281 w 542"/>
              <a:gd name="T65" fmla="*/ 40 h 340"/>
              <a:gd name="T66" fmla="*/ 348 w 542"/>
              <a:gd name="T67" fmla="*/ 90 h 340"/>
              <a:gd name="T68" fmla="*/ 420 w 542"/>
              <a:gd name="T69" fmla="*/ 277 h 340"/>
              <a:gd name="T70" fmla="*/ 467 w 542"/>
              <a:gd name="T71" fmla="*/ 277 h 340"/>
              <a:gd name="T72" fmla="*/ 387 w 542"/>
              <a:gd name="T73" fmla="*/ 177 h 340"/>
              <a:gd name="T74" fmla="*/ 388 w 542"/>
              <a:gd name="T75" fmla="*/ 110 h 340"/>
              <a:gd name="T76" fmla="*/ 495 w 542"/>
              <a:gd name="T77" fmla="*/ 17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2" h="340">
                <a:moveTo>
                  <a:pt x="539" y="186"/>
                </a:moveTo>
                <a:lnTo>
                  <a:pt x="475" y="86"/>
                </a:lnTo>
                <a:cubicBezTo>
                  <a:pt x="471" y="80"/>
                  <a:pt x="465" y="76"/>
                  <a:pt x="458" y="76"/>
                </a:cubicBezTo>
                <a:lnTo>
                  <a:pt x="388" y="76"/>
                </a:lnTo>
                <a:lnTo>
                  <a:pt x="388" y="20"/>
                </a:lnTo>
                <a:cubicBezTo>
                  <a:pt x="388" y="9"/>
                  <a:pt x="379" y="0"/>
                  <a:pt x="368" y="0"/>
                </a:cubicBezTo>
                <a:lnTo>
                  <a:pt x="261" y="0"/>
                </a:lnTo>
                <a:lnTo>
                  <a:pt x="144" y="0"/>
                </a:lnTo>
                <a:lnTo>
                  <a:pt x="38" y="0"/>
                </a:lnTo>
                <a:cubicBezTo>
                  <a:pt x="27" y="0"/>
                  <a:pt x="18" y="9"/>
                  <a:pt x="18" y="20"/>
                </a:cubicBezTo>
                <a:lnTo>
                  <a:pt x="18" y="110"/>
                </a:lnTo>
                <a:lnTo>
                  <a:pt x="18" y="177"/>
                </a:lnTo>
                <a:cubicBezTo>
                  <a:pt x="8" y="178"/>
                  <a:pt x="0" y="186"/>
                  <a:pt x="0" y="197"/>
                </a:cubicBezTo>
                <a:lnTo>
                  <a:pt x="0" y="277"/>
                </a:lnTo>
                <a:cubicBezTo>
                  <a:pt x="0" y="288"/>
                  <a:pt x="9" y="297"/>
                  <a:pt x="20" y="297"/>
                </a:cubicBezTo>
                <a:lnTo>
                  <a:pt x="20" y="297"/>
                </a:lnTo>
                <a:cubicBezTo>
                  <a:pt x="29" y="322"/>
                  <a:pt x="52" y="340"/>
                  <a:pt x="80" y="340"/>
                </a:cubicBezTo>
                <a:cubicBezTo>
                  <a:pt x="96" y="340"/>
                  <a:pt x="111" y="333"/>
                  <a:pt x="123" y="323"/>
                </a:cubicBezTo>
                <a:cubicBezTo>
                  <a:pt x="134" y="333"/>
                  <a:pt x="149" y="340"/>
                  <a:pt x="165" y="340"/>
                </a:cubicBezTo>
                <a:cubicBezTo>
                  <a:pt x="193" y="340"/>
                  <a:pt x="217" y="322"/>
                  <a:pt x="225" y="297"/>
                </a:cubicBezTo>
                <a:lnTo>
                  <a:pt x="383" y="297"/>
                </a:lnTo>
                <a:cubicBezTo>
                  <a:pt x="392" y="322"/>
                  <a:pt x="415" y="340"/>
                  <a:pt x="443" y="340"/>
                </a:cubicBezTo>
                <a:cubicBezTo>
                  <a:pt x="478" y="340"/>
                  <a:pt x="506" y="311"/>
                  <a:pt x="506" y="277"/>
                </a:cubicBezTo>
                <a:cubicBezTo>
                  <a:pt x="506" y="272"/>
                  <a:pt x="506" y="268"/>
                  <a:pt x="505" y="263"/>
                </a:cubicBezTo>
                <a:lnTo>
                  <a:pt x="535" y="239"/>
                </a:lnTo>
                <a:cubicBezTo>
                  <a:pt x="540" y="235"/>
                  <a:pt x="542" y="229"/>
                  <a:pt x="542" y="223"/>
                </a:cubicBezTo>
                <a:lnTo>
                  <a:pt x="542" y="197"/>
                </a:lnTo>
                <a:cubicBezTo>
                  <a:pt x="542" y="193"/>
                  <a:pt x="541" y="189"/>
                  <a:pt x="539" y="186"/>
                </a:cubicBezTo>
                <a:close/>
                <a:moveTo>
                  <a:pt x="80" y="300"/>
                </a:moveTo>
                <a:cubicBezTo>
                  <a:pt x="67" y="300"/>
                  <a:pt x="57" y="289"/>
                  <a:pt x="57" y="277"/>
                </a:cubicBezTo>
                <a:cubicBezTo>
                  <a:pt x="57" y="264"/>
                  <a:pt x="67" y="253"/>
                  <a:pt x="80" y="253"/>
                </a:cubicBezTo>
                <a:cubicBezTo>
                  <a:pt x="93" y="253"/>
                  <a:pt x="103" y="264"/>
                  <a:pt x="103" y="277"/>
                </a:cubicBezTo>
                <a:cubicBezTo>
                  <a:pt x="103" y="289"/>
                  <a:pt x="93" y="300"/>
                  <a:pt x="80" y="300"/>
                </a:cubicBezTo>
                <a:close/>
                <a:moveTo>
                  <a:pt x="124" y="177"/>
                </a:moveTo>
                <a:lnTo>
                  <a:pt x="58" y="177"/>
                </a:lnTo>
                <a:lnTo>
                  <a:pt x="58" y="130"/>
                </a:lnTo>
                <a:lnTo>
                  <a:pt x="124" y="130"/>
                </a:lnTo>
                <a:lnTo>
                  <a:pt x="124" y="177"/>
                </a:lnTo>
                <a:close/>
                <a:moveTo>
                  <a:pt x="124" y="90"/>
                </a:moveTo>
                <a:lnTo>
                  <a:pt x="58" y="90"/>
                </a:lnTo>
                <a:lnTo>
                  <a:pt x="58" y="40"/>
                </a:lnTo>
                <a:lnTo>
                  <a:pt x="124" y="40"/>
                </a:lnTo>
                <a:lnTo>
                  <a:pt x="124" y="90"/>
                </a:lnTo>
                <a:close/>
                <a:moveTo>
                  <a:pt x="166" y="300"/>
                </a:moveTo>
                <a:cubicBezTo>
                  <a:pt x="153" y="300"/>
                  <a:pt x="142" y="289"/>
                  <a:pt x="142" y="277"/>
                </a:cubicBezTo>
                <a:cubicBezTo>
                  <a:pt x="142" y="264"/>
                  <a:pt x="153" y="253"/>
                  <a:pt x="166" y="253"/>
                </a:cubicBezTo>
                <a:cubicBezTo>
                  <a:pt x="178" y="253"/>
                  <a:pt x="189" y="264"/>
                  <a:pt x="189" y="277"/>
                </a:cubicBezTo>
                <a:cubicBezTo>
                  <a:pt x="189" y="289"/>
                  <a:pt x="178" y="300"/>
                  <a:pt x="166" y="300"/>
                </a:cubicBezTo>
                <a:close/>
                <a:moveTo>
                  <a:pt x="241" y="177"/>
                </a:moveTo>
                <a:lnTo>
                  <a:pt x="164" y="177"/>
                </a:lnTo>
                <a:lnTo>
                  <a:pt x="164" y="130"/>
                </a:lnTo>
                <a:lnTo>
                  <a:pt x="241" y="130"/>
                </a:lnTo>
                <a:lnTo>
                  <a:pt x="241" y="177"/>
                </a:lnTo>
                <a:close/>
                <a:moveTo>
                  <a:pt x="241" y="90"/>
                </a:moveTo>
                <a:lnTo>
                  <a:pt x="164" y="90"/>
                </a:lnTo>
                <a:lnTo>
                  <a:pt x="164" y="40"/>
                </a:lnTo>
                <a:lnTo>
                  <a:pt x="241" y="40"/>
                </a:lnTo>
                <a:lnTo>
                  <a:pt x="241" y="90"/>
                </a:lnTo>
                <a:close/>
                <a:moveTo>
                  <a:pt x="348" y="177"/>
                </a:moveTo>
                <a:lnTo>
                  <a:pt x="281" y="177"/>
                </a:lnTo>
                <a:lnTo>
                  <a:pt x="281" y="130"/>
                </a:lnTo>
                <a:lnTo>
                  <a:pt x="348" y="130"/>
                </a:lnTo>
                <a:lnTo>
                  <a:pt x="348" y="177"/>
                </a:lnTo>
                <a:close/>
                <a:moveTo>
                  <a:pt x="348" y="90"/>
                </a:moveTo>
                <a:lnTo>
                  <a:pt x="281" y="90"/>
                </a:lnTo>
                <a:lnTo>
                  <a:pt x="281" y="40"/>
                </a:lnTo>
                <a:lnTo>
                  <a:pt x="348" y="40"/>
                </a:lnTo>
                <a:lnTo>
                  <a:pt x="348" y="90"/>
                </a:lnTo>
                <a:close/>
                <a:moveTo>
                  <a:pt x="443" y="300"/>
                </a:moveTo>
                <a:cubicBezTo>
                  <a:pt x="430" y="300"/>
                  <a:pt x="420" y="289"/>
                  <a:pt x="420" y="277"/>
                </a:cubicBezTo>
                <a:cubicBezTo>
                  <a:pt x="420" y="264"/>
                  <a:pt x="430" y="253"/>
                  <a:pt x="443" y="253"/>
                </a:cubicBezTo>
                <a:cubicBezTo>
                  <a:pt x="456" y="253"/>
                  <a:pt x="467" y="264"/>
                  <a:pt x="467" y="277"/>
                </a:cubicBezTo>
                <a:cubicBezTo>
                  <a:pt x="467" y="289"/>
                  <a:pt x="456" y="300"/>
                  <a:pt x="443" y="300"/>
                </a:cubicBezTo>
                <a:close/>
                <a:moveTo>
                  <a:pt x="387" y="177"/>
                </a:moveTo>
                <a:lnTo>
                  <a:pt x="387" y="110"/>
                </a:lnTo>
                <a:lnTo>
                  <a:pt x="388" y="110"/>
                </a:lnTo>
                <a:lnTo>
                  <a:pt x="450" y="110"/>
                </a:lnTo>
                <a:lnTo>
                  <a:pt x="495" y="177"/>
                </a:lnTo>
                <a:lnTo>
                  <a:pt x="387" y="177"/>
                </a:lnTo>
                <a:close/>
              </a:path>
            </a:pathLst>
          </a:custGeom>
          <a:noFill/>
          <a:ln w="15875">
            <a:solidFill>
              <a:sysClr val="windowText" lastClr="000000">
                <a:lumMod val="50000"/>
                <a:lumOff val="50000"/>
              </a:sysClr>
            </a:solidFill>
          </a:ln>
        </p:spPr>
      </p:sp>
      <p:sp>
        <p:nvSpPr>
          <p:cNvPr id="25" name="sea-ship-with-containers_46053">
            <a:extLst>
              <a:ext uri="{FF2B5EF4-FFF2-40B4-BE49-F238E27FC236}">
                <a16:creationId xmlns:a16="http://schemas.microsoft.com/office/drawing/2014/main" id="{9620F3D0-84AF-42C6-A62F-9DF71DE00D97}"/>
              </a:ext>
            </a:extLst>
          </p:cNvPr>
          <p:cNvSpPr>
            <a:spLocks noChangeAspect="1"/>
          </p:cNvSpPr>
          <p:nvPr/>
        </p:nvSpPr>
        <p:spPr bwMode="auto">
          <a:xfrm>
            <a:off x="853808" y="5143020"/>
            <a:ext cx="321138" cy="226278"/>
          </a:xfrm>
          <a:custGeom>
            <a:avLst/>
            <a:gdLst>
              <a:gd name="T0" fmla="*/ 7197 w 8160"/>
              <a:gd name="T1" fmla="*/ 5378 h 5758"/>
              <a:gd name="T2" fmla="*/ 893 w 8160"/>
              <a:gd name="T3" fmla="*/ 5758 h 5758"/>
              <a:gd name="T4" fmla="*/ 770 w 8160"/>
              <a:gd name="T5" fmla="*/ 5550 h 5758"/>
              <a:gd name="T6" fmla="*/ 655 w 8160"/>
              <a:gd name="T7" fmla="*/ 5106 h 5758"/>
              <a:gd name="T8" fmla="*/ 140 w 8160"/>
              <a:gd name="T9" fmla="*/ 3651 h 5758"/>
              <a:gd name="T10" fmla="*/ 5197 w 8160"/>
              <a:gd name="T11" fmla="*/ 3649 h 5758"/>
              <a:gd name="T12" fmla="*/ 8160 w 8160"/>
              <a:gd name="T13" fmla="*/ 3371 h 5758"/>
              <a:gd name="T14" fmla="*/ 4916 w 8160"/>
              <a:gd name="T15" fmla="*/ 1685 h 5758"/>
              <a:gd name="T16" fmla="*/ 3792 w 8160"/>
              <a:gd name="T17" fmla="*/ 1826 h 5758"/>
              <a:gd name="T18" fmla="*/ 3933 w 8160"/>
              <a:gd name="T19" fmla="*/ 3511 h 5758"/>
              <a:gd name="T20" fmla="*/ 5056 w 8160"/>
              <a:gd name="T21" fmla="*/ 3371 h 5758"/>
              <a:gd name="T22" fmla="*/ 4916 w 8160"/>
              <a:gd name="T23" fmla="*/ 1685 h 5758"/>
              <a:gd name="T24" fmla="*/ 5478 w 8160"/>
              <a:gd name="T25" fmla="*/ 2247 h 5758"/>
              <a:gd name="T26" fmla="*/ 5337 w 8160"/>
              <a:gd name="T27" fmla="*/ 2949 h 5758"/>
              <a:gd name="T28" fmla="*/ 6601 w 8160"/>
              <a:gd name="T29" fmla="*/ 3090 h 5758"/>
              <a:gd name="T30" fmla="*/ 6742 w 8160"/>
              <a:gd name="T31" fmla="*/ 2387 h 5758"/>
              <a:gd name="T32" fmla="*/ 2247 w 8160"/>
              <a:gd name="T33" fmla="*/ 3511 h 5758"/>
              <a:gd name="T34" fmla="*/ 3511 w 8160"/>
              <a:gd name="T35" fmla="*/ 3371 h 5758"/>
              <a:gd name="T36" fmla="*/ 3371 w 8160"/>
              <a:gd name="T37" fmla="*/ 2106 h 5758"/>
              <a:gd name="T38" fmla="*/ 2107 w 8160"/>
              <a:gd name="T39" fmla="*/ 2247 h 5758"/>
              <a:gd name="T40" fmla="*/ 2247 w 8160"/>
              <a:gd name="T41" fmla="*/ 3511 h 5758"/>
              <a:gd name="T42" fmla="*/ 1826 w 8160"/>
              <a:gd name="T43" fmla="*/ 1685 h 5758"/>
              <a:gd name="T44" fmla="*/ 421 w 8160"/>
              <a:gd name="T45" fmla="*/ 3511 h 5758"/>
              <a:gd name="T46" fmla="*/ 0 w 8160"/>
              <a:gd name="T47" fmla="*/ 1685 h 5758"/>
              <a:gd name="T48" fmla="*/ 983 w 8160"/>
              <a:gd name="T49" fmla="*/ 1404 h 5758"/>
              <a:gd name="T50" fmla="*/ 620 w 8160"/>
              <a:gd name="T51" fmla="*/ 997 h 5758"/>
              <a:gd name="T52" fmla="*/ 983 w 8160"/>
              <a:gd name="T53" fmla="*/ 833 h 5758"/>
              <a:gd name="T54" fmla="*/ 1124 w 8160"/>
              <a:gd name="T55" fmla="*/ 0 h 5758"/>
              <a:gd name="T56" fmla="*/ 1487 w 8160"/>
              <a:gd name="T57" fmla="*/ 833 h 5758"/>
              <a:gd name="T58" fmla="*/ 1124 w 8160"/>
              <a:gd name="T59" fmla="*/ 997 h 5758"/>
              <a:gd name="T60" fmla="*/ 2175 w 8160"/>
              <a:gd name="T61" fmla="*/ 1404 h 5758"/>
              <a:gd name="T62" fmla="*/ 1115 w 8160"/>
              <a:gd name="T63" fmla="*/ 2560 h 5758"/>
              <a:gd name="T64" fmla="*/ 1572 w 8160"/>
              <a:gd name="T65" fmla="*/ 2979 h 5758"/>
              <a:gd name="T66" fmla="*/ 1572 w 8160"/>
              <a:gd name="T67" fmla="*/ 1888 h 5758"/>
              <a:gd name="T68" fmla="*/ 1115 w 8160"/>
              <a:gd name="T69" fmla="*/ 2307 h 5758"/>
              <a:gd name="T70" fmla="*/ 1572 w 8160"/>
              <a:gd name="T71" fmla="*/ 1888 h 5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0" h="5758">
                <a:moveTo>
                  <a:pt x="8160" y="3371"/>
                </a:moveTo>
                <a:lnTo>
                  <a:pt x="7197" y="5378"/>
                </a:lnTo>
                <a:cubicBezTo>
                  <a:pt x="7076" y="5612"/>
                  <a:pt x="6835" y="5758"/>
                  <a:pt x="6573" y="5758"/>
                </a:cubicBezTo>
                <a:lnTo>
                  <a:pt x="893" y="5758"/>
                </a:lnTo>
                <a:cubicBezTo>
                  <a:pt x="788" y="5758"/>
                  <a:pt x="720" y="5648"/>
                  <a:pt x="768" y="5555"/>
                </a:cubicBezTo>
                <a:lnTo>
                  <a:pt x="770" y="5550"/>
                </a:lnTo>
                <a:cubicBezTo>
                  <a:pt x="847" y="5397"/>
                  <a:pt x="801" y="5211"/>
                  <a:pt x="662" y="5112"/>
                </a:cubicBezTo>
                <a:lnTo>
                  <a:pt x="655" y="5106"/>
                </a:lnTo>
                <a:cubicBezTo>
                  <a:pt x="332" y="4876"/>
                  <a:pt x="140" y="4503"/>
                  <a:pt x="140" y="4107"/>
                </a:cubicBezTo>
                <a:lnTo>
                  <a:pt x="140" y="3651"/>
                </a:lnTo>
                <a:lnTo>
                  <a:pt x="5197" y="3651"/>
                </a:lnTo>
                <a:lnTo>
                  <a:pt x="5197" y="3649"/>
                </a:lnTo>
                <a:cubicBezTo>
                  <a:pt x="5197" y="3495"/>
                  <a:pt x="5321" y="3371"/>
                  <a:pt x="5475" y="3371"/>
                </a:cubicBezTo>
                <a:lnTo>
                  <a:pt x="8160" y="3371"/>
                </a:lnTo>
                <a:lnTo>
                  <a:pt x="8160" y="3371"/>
                </a:lnTo>
                <a:close/>
                <a:moveTo>
                  <a:pt x="4916" y="1685"/>
                </a:moveTo>
                <a:lnTo>
                  <a:pt x="3933" y="1685"/>
                </a:lnTo>
                <a:cubicBezTo>
                  <a:pt x="3855" y="1685"/>
                  <a:pt x="3792" y="1748"/>
                  <a:pt x="3792" y="1826"/>
                </a:cubicBezTo>
                <a:lnTo>
                  <a:pt x="3792" y="3371"/>
                </a:lnTo>
                <a:cubicBezTo>
                  <a:pt x="3792" y="3448"/>
                  <a:pt x="3855" y="3511"/>
                  <a:pt x="3933" y="3511"/>
                </a:cubicBezTo>
                <a:lnTo>
                  <a:pt x="4916" y="3511"/>
                </a:lnTo>
                <a:cubicBezTo>
                  <a:pt x="4993" y="3511"/>
                  <a:pt x="5056" y="3448"/>
                  <a:pt x="5056" y="3371"/>
                </a:cubicBezTo>
                <a:lnTo>
                  <a:pt x="5056" y="1826"/>
                </a:lnTo>
                <a:cubicBezTo>
                  <a:pt x="5056" y="1748"/>
                  <a:pt x="4993" y="1685"/>
                  <a:pt x="4916" y="1685"/>
                </a:cubicBezTo>
                <a:close/>
                <a:moveTo>
                  <a:pt x="6601" y="2247"/>
                </a:moveTo>
                <a:lnTo>
                  <a:pt x="5478" y="2247"/>
                </a:lnTo>
                <a:cubicBezTo>
                  <a:pt x="5400" y="2247"/>
                  <a:pt x="5337" y="2310"/>
                  <a:pt x="5337" y="2387"/>
                </a:cubicBezTo>
                <a:lnTo>
                  <a:pt x="5337" y="2949"/>
                </a:lnTo>
                <a:cubicBezTo>
                  <a:pt x="5337" y="3027"/>
                  <a:pt x="5400" y="3090"/>
                  <a:pt x="5478" y="3090"/>
                </a:cubicBezTo>
                <a:lnTo>
                  <a:pt x="6601" y="3090"/>
                </a:lnTo>
                <a:cubicBezTo>
                  <a:pt x="6679" y="3090"/>
                  <a:pt x="6742" y="3027"/>
                  <a:pt x="6742" y="2949"/>
                </a:cubicBezTo>
                <a:lnTo>
                  <a:pt x="6742" y="2387"/>
                </a:lnTo>
                <a:cubicBezTo>
                  <a:pt x="6742" y="2310"/>
                  <a:pt x="6679" y="2247"/>
                  <a:pt x="6601" y="2247"/>
                </a:cubicBezTo>
                <a:close/>
                <a:moveTo>
                  <a:pt x="2247" y="3511"/>
                </a:moveTo>
                <a:lnTo>
                  <a:pt x="3371" y="3511"/>
                </a:lnTo>
                <a:cubicBezTo>
                  <a:pt x="3448" y="3511"/>
                  <a:pt x="3511" y="3448"/>
                  <a:pt x="3511" y="3371"/>
                </a:cubicBezTo>
                <a:lnTo>
                  <a:pt x="3511" y="2247"/>
                </a:lnTo>
                <a:cubicBezTo>
                  <a:pt x="3511" y="2169"/>
                  <a:pt x="3448" y="2106"/>
                  <a:pt x="3371" y="2106"/>
                </a:cubicBezTo>
                <a:lnTo>
                  <a:pt x="2247" y="2106"/>
                </a:lnTo>
                <a:cubicBezTo>
                  <a:pt x="2170" y="2106"/>
                  <a:pt x="2107" y="2169"/>
                  <a:pt x="2107" y="2247"/>
                </a:cubicBezTo>
                <a:lnTo>
                  <a:pt x="2107" y="3371"/>
                </a:lnTo>
                <a:cubicBezTo>
                  <a:pt x="2107" y="3448"/>
                  <a:pt x="2170" y="3511"/>
                  <a:pt x="2247" y="3511"/>
                </a:cubicBezTo>
                <a:close/>
                <a:moveTo>
                  <a:pt x="2175" y="1404"/>
                </a:moveTo>
                <a:lnTo>
                  <a:pt x="1826" y="1685"/>
                </a:lnTo>
                <a:lnTo>
                  <a:pt x="1826" y="3511"/>
                </a:lnTo>
                <a:lnTo>
                  <a:pt x="421" y="3511"/>
                </a:lnTo>
                <a:lnTo>
                  <a:pt x="421" y="1685"/>
                </a:lnTo>
                <a:lnTo>
                  <a:pt x="0" y="1685"/>
                </a:lnTo>
                <a:lnTo>
                  <a:pt x="0" y="1404"/>
                </a:lnTo>
                <a:lnTo>
                  <a:pt x="983" y="1404"/>
                </a:lnTo>
                <a:lnTo>
                  <a:pt x="983" y="997"/>
                </a:lnTo>
                <a:lnTo>
                  <a:pt x="620" y="997"/>
                </a:lnTo>
                <a:lnTo>
                  <a:pt x="620" y="833"/>
                </a:lnTo>
                <a:lnTo>
                  <a:pt x="983" y="833"/>
                </a:lnTo>
                <a:lnTo>
                  <a:pt x="983" y="0"/>
                </a:lnTo>
                <a:lnTo>
                  <a:pt x="1124" y="0"/>
                </a:lnTo>
                <a:lnTo>
                  <a:pt x="1124" y="833"/>
                </a:lnTo>
                <a:lnTo>
                  <a:pt x="1487" y="833"/>
                </a:lnTo>
                <a:lnTo>
                  <a:pt x="1487" y="997"/>
                </a:lnTo>
                <a:lnTo>
                  <a:pt x="1124" y="997"/>
                </a:lnTo>
                <a:lnTo>
                  <a:pt x="1124" y="1404"/>
                </a:lnTo>
                <a:lnTo>
                  <a:pt x="2175" y="1404"/>
                </a:lnTo>
                <a:close/>
                <a:moveTo>
                  <a:pt x="1572" y="2560"/>
                </a:moveTo>
                <a:lnTo>
                  <a:pt x="1115" y="2560"/>
                </a:lnTo>
                <a:lnTo>
                  <a:pt x="1115" y="2979"/>
                </a:lnTo>
                <a:lnTo>
                  <a:pt x="1572" y="2979"/>
                </a:lnTo>
                <a:lnTo>
                  <a:pt x="1572" y="2560"/>
                </a:lnTo>
                <a:close/>
                <a:moveTo>
                  <a:pt x="1572" y="1888"/>
                </a:moveTo>
                <a:lnTo>
                  <a:pt x="1115" y="1888"/>
                </a:lnTo>
                <a:lnTo>
                  <a:pt x="1115" y="2307"/>
                </a:lnTo>
                <a:lnTo>
                  <a:pt x="1572" y="2307"/>
                </a:lnTo>
                <a:lnTo>
                  <a:pt x="1572" y="1888"/>
                </a:lnTo>
                <a:close/>
              </a:path>
            </a:pathLst>
          </a:custGeom>
          <a:noFill/>
          <a:ln w="15875">
            <a:solidFill>
              <a:sysClr val="windowText" lastClr="000000">
                <a:lumMod val="50000"/>
                <a:lumOff val="50000"/>
              </a:sysClr>
            </a:solidFill>
          </a:ln>
        </p:spPr>
      </p:sp>
      <p:sp>
        <p:nvSpPr>
          <p:cNvPr id="26" name="矩形 25">
            <a:extLst>
              <a:ext uri="{FF2B5EF4-FFF2-40B4-BE49-F238E27FC236}">
                <a16:creationId xmlns:a16="http://schemas.microsoft.com/office/drawing/2014/main" id="{2FCE9364-161B-40C9-B520-52917FE9A14C}"/>
              </a:ext>
            </a:extLst>
          </p:cNvPr>
          <p:cNvSpPr/>
          <p:nvPr/>
        </p:nvSpPr>
        <p:spPr>
          <a:xfrm>
            <a:off x="1378225" y="4728903"/>
            <a:ext cx="1585955" cy="396583"/>
          </a:xfrm>
          <a:prstGeom prst="rect">
            <a:avLst/>
          </a:prstGeom>
        </p:spPr>
        <p:txBody>
          <a:bodyPr wrap="square">
            <a:spAutoFit/>
          </a:bodyPr>
          <a:lstStyle/>
          <a:p>
            <a:pPr>
              <a:lnSpc>
                <a:spcPct val="120000"/>
              </a:lnSpc>
            </a:pPr>
            <a:r>
              <a:rPr lang="zh-CN" altLang="en-US" dirty="0">
                <a:solidFill>
                  <a:srgbClr val="E7E6E6">
                    <a:lumMod val="50000"/>
                  </a:srgbClr>
                </a:solidFill>
                <a:latin typeface="微软雅黑"/>
                <a:ea typeface="微软雅黑"/>
              </a:rPr>
              <a:t>章节小标题</a:t>
            </a:r>
          </a:p>
        </p:txBody>
      </p:sp>
      <p:sp>
        <p:nvSpPr>
          <p:cNvPr id="27" name="矩形 26">
            <a:extLst>
              <a:ext uri="{FF2B5EF4-FFF2-40B4-BE49-F238E27FC236}">
                <a16:creationId xmlns:a16="http://schemas.microsoft.com/office/drawing/2014/main" id="{D741667D-79BF-45F9-B820-0F3AD0DECA4F}"/>
              </a:ext>
            </a:extLst>
          </p:cNvPr>
          <p:cNvSpPr/>
          <p:nvPr/>
        </p:nvSpPr>
        <p:spPr>
          <a:xfrm>
            <a:off x="7664725" y="4728903"/>
            <a:ext cx="1585955" cy="396583"/>
          </a:xfrm>
          <a:prstGeom prst="rect">
            <a:avLst/>
          </a:prstGeom>
        </p:spPr>
        <p:txBody>
          <a:bodyPr wrap="square">
            <a:spAutoFit/>
          </a:bodyPr>
          <a:lstStyle/>
          <a:p>
            <a:pPr>
              <a:lnSpc>
                <a:spcPct val="120000"/>
              </a:lnSpc>
            </a:pPr>
            <a:r>
              <a:rPr lang="zh-CN" altLang="en-US" dirty="0">
                <a:solidFill>
                  <a:srgbClr val="E7E6E6">
                    <a:lumMod val="50000"/>
                  </a:srgbClr>
                </a:solidFill>
                <a:latin typeface="微软雅黑"/>
                <a:ea typeface="微软雅黑"/>
              </a:rPr>
              <a:t>章节小标题</a:t>
            </a:r>
          </a:p>
        </p:txBody>
      </p:sp>
      <p:cxnSp>
        <p:nvCxnSpPr>
          <p:cNvPr id="28" name="直接连接符 27">
            <a:extLst>
              <a:ext uri="{FF2B5EF4-FFF2-40B4-BE49-F238E27FC236}">
                <a16:creationId xmlns:a16="http://schemas.microsoft.com/office/drawing/2014/main" id="{5C3B702D-77BF-4029-92E5-6AE746EBB8A8}"/>
              </a:ext>
            </a:extLst>
          </p:cNvPr>
          <p:cNvCxnSpPr>
            <a:cxnSpLocks/>
          </p:cNvCxnSpPr>
          <p:nvPr/>
        </p:nvCxnSpPr>
        <p:spPr>
          <a:xfrm>
            <a:off x="1492450" y="5186637"/>
            <a:ext cx="271463" cy="0"/>
          </a:xfrm>
          <a:prstGeom prst="line">
            <a:avLst/>
          </a:prstGeom>
          <a:noFill/>
          <a:ln w="19050" cap="rnd" cmpd="sng" algn="ctr">
            <a:solidFill>
              <a:sysClr val="windowText" lastClr="000000">
                <a:lumMod val="50000"/>
                <a:lumOff val="50000"/>
              </a:sysClr>
            </a:solidFill>
            <a:prstDash val="solid"/>
            <a:miter lim="800000"/>
          </a:ln>
          <a:effectLst/>
        </p:spPr>
      </p:cxnSp>
      <p:cxnSp>
        <p:nvCxnSpPr>
          <p:cNvPr id="29" name="直接连接符 28">
            <a:extLst>
              <a:ext uri="{FF2B5EF4-FFF2-40B4-BE49-F238E27FC236}">
                <a16:creationId xmlns:a16="http://schemas.microsoft.com/office/drawing/2014/main" id="{567B1F52-9DC8-45E5-B56D-34DFAC0A450E}"/>
              </a:ext>
            </a:extLst>
          </p:cNvPr>
          <p:cNvCxnSpPr>
            <a:cxnSpLocks/>
          </p:cNvCxnSpPr>
          <p:nvPr/>
        </p:nvCxnSpPr>
        <p:spPr>
          <a:xfrm>
            <a:off x="7782125" y="5186637"/>
            <a:ext cx="271463" cy="0"/>
          </a:xfrm>
          <a:prstGeom prst="line">
            <a:avLst/>
          </a:prstGeom>
          <a:noFill/>
          <a:ln w="19050" cap="rnd" cmpd="sng" algn="ctr">
            <a:solidFill>
              <a:sysClr val="windowText" lastClr="000000">
                <a:lumMod val="50000"/>
                <a:lumOff val="50000"/>
              </a:sysClr>
            </a:solidFill>
            <a:prstDash val="solid"/>
            <a:miter lim="800000"/>
          </a:ln>
          <a:effectLst/>
        </p:spPr>
      </p:cxnSp>
      <p:graphicFrame>
        <p:nvGraphicFramePr>
          <p:cNvPr id="30" name="图表 29">
            <a:extLst>
              <a:ext uri="{FF2B5EF4-FFF2-40B4-BE49-F238E27FC236}">
                <a16:creationId xmlns:a16="http://schemas.microsoft.com/office/drawing/2014/main" id="{B85414BD-FE3C-4EC0-A70A-54156BD09001}"/>
              </a:ext>
            </a:extLst>
          </p:cNvPr>
          <p:cNvGraphicFramePr/>
          <p:nvPr>
            <p:extLst>
              <p:ext uri="{D42A27DB-BD31-4B8C-83A1-F6EECF244321}">
                <p14:modId xmlns:p14="http://schemas.microsoft.com/office/powerpoint/2010/main" val="3890243918"/>
              </p:ext>
            </p:extLst>
          </p:nvPr>
        </p:nvGraphicFramePr>
        <p:xfrm>
          <a:off x="1407714" y="1315852"/>
          <a:ext cx="12078695" cy="316228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37485668"/>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C40D3CC-77A7-4EF7-B123-60B81ACA3D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529" y="140750"/>
            <a:ext cx="7019929" cy="7019929"/>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05</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请输入本章节标题</a:t>
            </a: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E435AFB-C13D-4C6C-A251-4DFD2FBA1CBA}"/>
              </a:ext>
            </a:extLst>
          </p:cNvPr>
          <p:cNvSpPr/>
          <p:nvPr/>
        </p:nvSpPr>
        <p:spPr>
          <a:xfrm>
            <a:off x="2156111" y="4424107"/>
            <a:ext cx="6088996" cy="1200329"/>
          </a:xfrm>
          <a:prstGeom prst="rect">
            <a:avLst/>
          </a:prstGeom>
        </p:spPr>
        <p:txBody>
          <a:bodyPr wrap="square">
            <a:spAutoFit/>
          </a:bodyPr>
          <a:lstStyle/>
          <a:p>
            <a:pPr marL="0" marR="0" lvl="0" indent="0" algn="just"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 ADD YOUR TITLE HERE ADD YOUR ADD YOUR TITLE HERE ADD YOUR ADD YOUR TITLE HERE ADD YOUR ADD YOUR TITLE HERE ADD YOUR ADD YOUR TITLE HERE ADD YOUR ADD YOUR TITLE HERE ADD YOUR TITLE HERE </a:t>
            </a:r>
          </a:p>
        </p:txBody>
      </p:sp>
      <p:pic>
        <p:nvPicPr>
          <p:cNvPr id="22" name="图片 21">
            <a:extLst>
              <a:ext uri="{FF2B5EF4-FFF2-40B4-BE49-F238E27FC236}">
                <a16:creationId xmlns:a16="http://schemas.microsoft.com/office/drawing/2014/main" id="{238EB420-7087-463D-907F-0BDF70FC2E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134" y="6274257"/>
            <a:ext cx="2583927" cy="412859"/>
          </a:xfrm>
          <a:prstGeom prst="rect">
            <a:avLst/>
          </a:prstGeom>
        </p:spPr>
      </p:pic>
      <p:grpSp>
        <p:nvGrpSpPr>
          <p:cNvPr id="23" name="组合 22">
            <a:extLst>
              <a:ext uri="{FF2B5EF4-FFF2-40B4-BE49-F238E27FC236}">
                <a16:creationId xmlns:a16="http://schemas.microsoft.com/office/drawing/2014/main" id="{5FC3661D-9232-451A-BFEE-4549D7DF0858}"/>
              </a:ext>
            </a:extLst>
          </p:cNvPr>
          <p:cNvGrpSpPr/>
          <p:nvPr/>
        </p:nvGrpSpPr>
        <p:grpSpPr>
          <a:xfrm>
            <a:off x="9114765" y="102733"/>
            <a:ext cx="2879308" cy="743473"/>
            <a:chOff x="825667" y="458497"/>
            <a:chExt cx="4856203" cy="1253932"/>
          </a:xfrm>
        </p:grpSpPr>
        <p:pic>
          <p:nvPicPr>
            <p:cNvPr id="24" name="图片 23">
              <a:extLst>
                <a:ext uri="{FF2B5EF4-FFF2-40B4-BE49-F238E27FC236}">
                  <a16:creationId xmlns:a16="http://schemas.microsoft.com/office/drawing/2014/main" id="{6426CA03-B54C-4E11-BBD3-920EB24A6C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25" name="图片 24">
              <a:extLst>
                <a:ext uri="{FF2B5EF4-FFF2-40B4-BE49-F238E27FC236}">
                  <a16:creationId xmlns:a16="http://schemas.microsoft.com/office/drawing/2014/main" id="{1C55E38C-6740-4923-ACEF-D98A0947DF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26" name="矩形 25">
              <a:extLst>
                <a:ext uri="{FF2B5EF4-FFF2-40B4-BE49-F238E27FC236}">
                  <a16:creationId xmlns:a16="http://schemas.microsoft.com/office/drawing/2014/main" id="{0EA1DC3D-6BB9-4E11-A0FD-ECC673B23442}"/>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Tree>
    <p:extLst>
      <p:ext uri="{BB962C8B-B14F-4D97-AF65-F5344CB8AC3E}">
        <p14:creationId xmlns:p14="http://schemas.microsoft.com/office/powerpoint/2010/main" val="41863933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3" name="Freeform 13">
            <a:extLst>
              <a:ext uri="{FF2B5EF4-FFF2-40B4-BE49-F238E27FC236}">
                <a16:creationId xmlns:a16="http://schemas.microsoft.com/office/drawing/2014/main" id="{51493E81-661F-471A-83D9-56E26DE5D0DF}"/>
              </a:ext>
            </a:extLst>
          </p:cNvPr>
          <p:cNvSpPr/>
          <p:nvPr/>
        </p:nvSpPr>
        <p:spPr bwMode="auto">
          <a:xfrm>
            <a:off x="5813054" y="2430113"/>
            <a:ext cx="752504" cy="6147236"/>
          </a:xfrm>
          <a:custGeom>
            <a:avLst/>
            <a:gdLst>
              <a:gd name="T0" fmla="*/ 127 w 128"/>
              <a:gd name="T1" fmla="*/ 62 h 1045"/>
              <a:gd name="T2" fmla="*/ 62 w 128"/>
              <a:gd name="T3" fmla="*/ 1 h 1045"/>
              <a:gd name="T4" fmla="*/ 1 w 128"/>
              <a:gd name="T5" fmla="*/ 66 h 1045"/>
              <a:gd name="T6" fmla="*/ 50 w 128"/>
              <a:gd name="T7" fmla="*/ 126 h 1045"/>
              <a:gd name="T8" fmla="*/ 58 w 128"/>
              <a:gd name="T9" fmla="*/ 1045 h 1045"/>
              <a:gd name="T10" fmla="*/ 75 w 128"/>
              <a:gd name="T11" fmla="*/ 561 h 1045"/>
              <a:gd name="T12" fmla="*/ 88 w 128"/>
              <a:gd name="T13" fmla="*/ 123 h 1045"/>
              <a:gd name="T14" fmla="*/ 127 w 128"/>
              <a:gd name="T15" fmla="*/ 62 h 10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45">
                <a:moveTo>
                  <a:pt x="127" y="62"/>
                </a:moveTo>
                <a:cubicBezTo>
                  <a:pt x="126" y="28"/>
                  <a:pt x="97" y="0"/>
                  <a:pt x="62" y="1"/>
                </a:cubicBezTo>
                <a:cubicBezTo>
                  <a:pt x="27" y="2"/>
                  <a:pt x="0" y="31"/>
                  <a:pt x="1" y="66"/>
                </a:cubicBezTo>
                <a:cubicBezTo>
                  <a:pt x="2" y="96"/>
                  <a:pt x="22" y="120"/>
                  <a:pt x="50" y="126"/>
                </a:cubicBezTo>
                <a:cubicBezTo>
                  <a:pt x="57" y="432"/>
                  <a:pt x="53" y="739"/>
                  <a:pt x="58" y="1045"/>
                </a:cubicBezTo>
                <a:cubicBezTo>
                  <a:pt x="62" y="884"/>
                  <a:pt x="68" y="722"/>
                  <a:pt x="75" y="561"/>
                </a:cubicBezTo>
                <a:cubicBezTo>
                  <a:pt x="80" y="415"/>
                  <a:pt x="85" y="269"/>
                  <a:pt x="88" y="123"/>
                </a:cubicBezTo>
                <a:cubicBezTo>
                  <a:pt x="111" y="113"/>
                  <a:pt x="128" y="89"/>
                  <a:pt x="127" y="62"/>
                </a:cubicBezTo>
                <a:close/>
              </a:path>
            </a:pathLst>
          </a:custGeom>
          <a:solidFill>
            <a:srgbClr val="02428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sp>
        <p:nvSpPr>
          <p:cNvPr id="14" name="文本框 13">
            <a:extLst>
              <a:ext uri="{FF2B5EF4-FFF2-40B4-BE49-F238E27FC236}">
                <a16:creationId xmlns:a16="http://schemas.microsoft.com/office/drawing/2014/main" id="{26CF707A-FAB2-47F2-BC50-9B976A6EEA1E}"/>
              </a:ext>
            </a:extLst>
          </p:cNvPr>
          <p:cNvSpPr txBox="1"/>
          <p:nvPr/>
        </p:nvSpPr>
        <p:spPr>
          <a:xfrm>
            <a:off x="1513108" y="2229362"/>
            <a:ext cx="1776092" cy="369332"/>
          </a:xfrm>
          <a:prstGeom prst="rect">
            <a:avLst/>
          </a:prstGeom>
          <a:noFill/>
        </p:spPr>
        <p:txBody>
          <a:bodyPr wrap="square" rtlCol="0">
            <a:spAutoFit/>
          </a:bodyPr>
          <a:lstStyle/>
          <a:p>
            <a:r>
              <a:rPr lang="en-US" altLang="zh-CN" dirty="0">
                <a:solidFill>
                  <a:srgbClr val="024282"/>
                </a:solidFill>
                <a:latin typeface="微软雅黑" panose="020B0503020204020204" pitchFamily="34" charset="-122"/>
                <a:ea typeface="微软雅黑" panose="020B0503020204020204" pitchFamily="34" charset="-122"/>
                <a:cs typeface="Arial" panose="020B0604020202020204" pitchFamily="34" charset="0"/>
              </a:rPr>
              <a:t>SAMPLE TITLE</a:t>
            </a:r>
          </a:p>
        </p:txBody>
      </p:sp>
      <p:grpSp>
        <p:nvGrpSpPr>
          <p:cNvPr id="15" name="组合 14">
            <a:extLst>
              <a:ext uri="{FF2B5EF4-FFF2-40B4-BE49-F238E27FC236}">
                <a16:creationId xmlns:a16="http://schemas.microsoft.com/office/drawing/2014/main" id="{AD8C99F6-91E5-41B1-8E7A-D157FCBBE98A}"/>
              </a:ext>
            </a:extLst>
          </p:cNvPr>
          <p:cNvGrpSpPr/>
          <p:nvPr/>
        </p:nvGrpSpPr>
        <p:grpSpPr>
          <a:xfrm>
            <a:off x="1271464" y="2320044"/>
            <a:ext cx="196101" cy="196101"/>
            <a:chOff x="1389761" y="2111236"/>
            <a:chExt cx="196101" cy="196101"/>
          </a:xfrm>
        </p:grpSpPr>
        <p:sp>
          <p:nvSpPr>
            <p:cNvPr id="16" name="矩形 15">
              <a:extLst>
                <a:ext uri="{FF2B5EF4-FFF2-40B4-BE49-F238E27FC236}">
                  <a16:creationId xmlns:a16="http://schemas.microsoft.com/office/drawing/2014/main" id="{2CD343C3-A8BA-4D41-BBC9-35E68D94F483}"/>
                </a:ext>
              </a:extLst>
            </p:cNvPr>
            <p:cNvSpPr/>
            <p:nvPr/>
          </p:nvSpPr>
          <p:spPr>
            <a:xfrm>
              <a:off x="1389761" y="2111236"/>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8" name="Freeform 9">
              <a:extLst>
                <a:ext uri="{FF2B5EF4-FFF2-40B4-BE49-F238E27FC236}">
                  <a16:creationId xmlns:a16="http://schemas.microsoft.com/office/drawing/2014/main" id="{B4AC6365-1E43-4385-A245-C0FCE409736C}"/>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grpSp>
      <p:sp>
        <p:nvSpPr>
          <p:cNvPr id="19" name="文本框 18">
            <a:extLst>
              <a:ext uri="{FF2B5EF4-FFF2-40B4-BE49-F238E27FC236}">
                <a16:creationId xmlns:a16="http://schemas.microsoft.com/office/drawing/2014/main" id="{FFD3B374-022B-448B-8D80-C015213BB026}"/>
              </a:ext>
            </a:extLst>
          </p:cNvPr>
          <p:cNvSpPr txBox="1"/>
          <p:nvPr/>
        </p:nvSpPr>
        <p:spPr>
          <a:xfrm>
            <a:off x="1513108" y="2564825"/>
            <a:ext cx="2029160" cy="3156633"/>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右键点击图片选择设置图片格式可直接替换图片，在此录入上述图表的描述说明。您可以点击文字框输入您的描述说明，或者通过复制粘贴。右键点击图片选择设置图片格式可直接替换图片，在此录入上述图表的描述说明。您可以点击文字框输入您的描述说明，或者通过复制粘贴。</a:t>
            </a:r>
          </a:p>
        </p:txBody>
      </p:sp>
      <p:sp>
        <p:nvSpPr>
          <p:cNvPr id="20" name="文本框 19">
            <a:extLst>
              <a:ext uri="{FF2B5EF4-FFF2-40B4-BE49-F238E27FC236}">
                <a16:creationId xmlns:a16="http://schemas.microsoft.com/office/drawing/2014/main" id="{A2BC696D-3785-4F22-8425-2433FF6F0B21}"/>
              </a:ext>
            </a:extLst>
          </p:cNvPr>
          <p:cNvSpPr txBox="1"/>
          <p:nvPr/>
        </p:nvSpPr>
        <p:spPr>
          <a:xfrm>
            <a:off x="5159214" y="1415462"/>
            <a:ext cx="1776092" cy="369332"/>
          </a:xfrm>
          <a:prstGeom prst="rect">
            <a:avLst/>
          </a:prstGeom>
          <a:noFill/>
        </p:spPr>
        <p:txBody>
          <a:bodyPr wrap="square" rtlCol="0">
            <a:spAutoFit/>
          </a:bodyPr>
          <a:lstStyle/>
          <a:p>
            <a:r>
              <a:rPr lang="en-US" altLang="zh-CN" dirty="0">
                <a:solidFill>
                  <a:srgbClr val="024282"/>
                </a:solidFill>
                <a:latin typeface="微软雅黑" panose="020B0503020204020204" pitchFamily="34" charset="-122"/>
                <a:ea typeface="微软雅黑" panose="020B0503020204020204" pitchFamily="34" charset="-122"/>
                <a:cs typeface="Arial" panose="020B0604020202020204" pitchFamily="34" charset="0"/>
              </a:rPr>
              <a:t>SAMPLE TITLE</a:t>
            </a:r>
          </a:p>
        </p:txBody>
      </p:sp>
      <p:grpSp>
        <p:nvGrpSpPr>
          <p:cNvPr id="21" name="组合 20">
            <a:extLst>
              <a:ext uri="{FF2B5EF4-FFF2-40B4-BE49-F238E27FC236}">
                <a16:creationId xmlns:a16="http://schemas.microsoft.com/office/drawing/2014/main" id="{851C13AD-F985-45E3-9145-26BDB3188810}"/>
              </a:ext>
            </a:extLst>
          </p:cNvPr>
          <p:cNvGrpSpPr/>
          <p:nvPr/>
        </p:nvGrpSpPr>
        <p:grpSpPr>
          <a:xfrm>
            <a:off x="4917570" y="1506144"/>
            <a:ext cx="196101" cy="196101"/>
            <a:chOff x="1389761" y="2111236"/>
            <a:chExt cx="196101" cy="196101"/>
          </a:xfrm>
        </p:grpSpPr>
        <p:sp>
          <p:nvSpPr>
            <p:cNvPr id="22" name="矩形 21">
              <a:extLst>
                <a:ext uri="{FF2B5EF4-FFF2-40B4-BE49-F238E27FC236}">
                  <a16:creationId xmlns:a16="http://schemas.microsoft.com/office/drawing/2014/main" id="{3C279361-F2B0-406E-8706-0F86ED10B4E2}"/>
                </a:ext>
              </a:extLst>
            </p:cNvPr>
            <p:cNvSpPr/>
            <p:nvPr/>
          </p:nvSpPr>
          <p:spPr>
            <a:xfrm>
              <a:off x="1389761" y="2111236"/>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3" name="Freeform 9">
              <a:extLst>
                <a:ext uri="{FF2B5EF4-FFF2-40B4-BE49-F238E27FC236}">
                  <a16:creationId xmlns:a16="http://schemas.microsoft.com/office/drawing/2014/main" id="{71E5E735-24E3-41FD-B9EA-4BE7D8CE1BB3}"/>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grpSp>
      <p:sp>
        <p:nvSpPr>
          <p:cNvPr id="24" name="文本框 23">
            <a:extLst>
              <a:ext uri="{FF2B5EF4-FFF2-40B4-BE49-F238E27FC236}">
                <a16:creationId xmlns:a16="http://schemas.microsoft.com/office/drawing/2014/main" id="{022CB535-68C6-4634-BC74-714608E2BACE}"/>
              </a:ext>
            </a:extLst>
          </p:cNvPr>
          <p:cNvSpPr txBox="1"/>
          <p:nvPr/>
        </p:nvSpPr>
        <p:spPr>
          <a:xfrm>
            <a:off x="5159214" y="1750925"/>
            <a:ext cx="2654706" cy="549509"/>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右键点击图片选择设置图片格式可直接替换图片</a:t>
            </a:r>
            <a:endParaRPr lang="zh-CN" altLang="en-US" sz="1400" dirty="0">
              <a:solidFill>
                <a:srgbClr val="333333">
                  <a:lumMod val="60000"/>
                  <a:lumOff val="40000"/>
                </a:srgb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5" name="文本框 24">
            <a:extLst>
              <a:ext uri="{FF2B5EF4-FFF2-40B4-BE49-F238E27FC236}">
                <a16:creationId xmlns:a16="http://schemas.microsoft.com/office/drawing/2014/main" id="{6405BEF1-9390-4657-8507-6A93CD08340A}"/>
              </a:ext>
            </a:extLst>
          </p:cNvPr>
          <p:cNvSpPr txBox="1"/>
          <p:nvPr/>
        </p:nvSpPr>
        <p:spPr>
          <a:xfrm>
            <a:off x="8819368" y="2229362"/>
            <a:ext cx="1776092" cy="369332"/>
          </a:xfrm>
          <a:prstGeom prst="rect">
            <a:avLst/>
          </a:prstGeom>
          <a:noFill/>
        </p:spPr>
        <p:txBody>
          <a:bodyPr wrap="square" rtlCol="0">
            <a:spAutoFit/>
          </a:bodyPr>
          <a:lstStyle/>
          <a:p>
            <a:r>
              <a:rPr lang="en-US" altLang="zh-CN" dirty="0">
                <a:solidFill>
                  <a:srgbClr val="024282"/>
                </a:solidFill>
                <a:latin typeface="微软雅黑" panose="020B0503020204020204" pitchFamily="34" charset="-122"/>
                <a:ea typeface="微软雅黑" panose="020B0503020204020204" pitchFamily="34" charset="-122"/>
                <a:cs typeface="Arial" panose="020B0604020202020204" pitchFamily="34" charset="0"/>
              </a:rPr>
              <a:t>SAMPLE TITLE</a:t>
            </a:r>
          </a:p>
        </p:txBody>
      </p:sp>
      <p:grpSp>
        <p:nvGrpSpPr>
          <p:cNvPr id="26" name="组合 25">
            <a:extLst>
              <a:ext uri="{FF2B5EF4-FFF2-40B4-BE49-F238E27FC236}">
                <a16:creationId xmlns:a16="http://schemas.microsoft.com/office/drawing/2014/main" id="{C992B915-5D05-46FC-9CAB-40DA92985FA0}"/>
              </a:ext>
            </a:extLst>
          </p:cNvPr>
          <p:cNvGrpSpPr/>
          <p:nvPr/>
        </p:nvGrpSpPr>
        <p:grpSpPr>
          <a:xfrm>
            <a:off x="8577724" y="2320044"/>
            <a:ext cx="196101" cy="196101"/>
            <a:chOff x="1389761" y="2111236"/>
            <a:chExt cx="196101" cy="196101"/>
          </a:xfrm>
        </p:grpSpPr>
        <p:sp>
          <p:nvSpPr>
            <p:cNvPr id="27" name="矩形 26">
              <a:extLst>
                <a:ext uri="{FF2B5EF4-FFF2-40B4-BE49-F238E27FC236}">
                  <a16:creationId xmlns:a16="http://schemas.microsoft.com/office/drawing/2014/main" id="{1F4C41B6-C6FA-4940-8BE7-EFAD312F273A}"/>
                </a:ext>
              </a:extLst>
            </p:cNvPr>
            <p:cNvSpPr/>
            <p:nvPr/>
          </p:nvSpPr>
          <p:spPr>
            <a:xfrm>
              <a:off x="1389761" y="2111236"/>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8" name="Freeform 9">
              <a:extLst>
                <a:ext uri="{FF2B5EF4-FFF2-40B4-BE49-F238E27FC236}">
                  <a16:creationId xmlns:a16="http://schemas.microsoft.com/office/drawing/2014/main" id="{DD7B96F9-1684-4620-A90B-1F627AB11451}"/>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grpSp>
      <p:sp>
        <p:nvSpPr>
          <p:cNvPr id="29" name="文本框 28">
            <a:extLst>
              <a:ext uri="{FF2B5EF4-FFF2-40B4-BE49-F238E27FC236}">
                <a16:creationId xmlns:a16="http://schemas.microsoft.com/office/drawing/2014/main" id="{63DB4648-8A43-45AB-83AD-615164527F09}"/>
              </a:ext>
            </a:extLst>
          </p:cNvPr>
          <p:cNvSpPr txBox="1"/>
          <p:nvPr/>
        </p:nvSpPr>
        <p:spPr>
          <a:xfrm>
            <a:off x="8819368" y="2564825"/>
            <a:ext cx="2029160" cy="3156633"/>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右键点击图片选择设置图片格式可直接替换图片，在此录入上述图表的描述说明。您可以点击文字框输入您的描述说明，或者通过复制粘贴。右键点击图片选择设置图片格式可直接替换图片，在此录入上述图表的描述说明。您可以点击文字框输入您的描述说明，或者通过复制粘贴。</a:t>
            </a:r>
          </a:p>
        </p:txBody>
      </p:sp>
      <p:sp>
        <p:nvSpPr>
          <p:cNvPr id="30" name="Freeform 9">
            <a:extLst>
              <a:ext uri="{FF2B5EF4-FFF2-40B4-BE49-F238E27FC236}">
                <a16:creationId xmlns:a16="http://schemas.microsoft.com/office/drawing/2014/main" id="{55935CE2-2BFE-4C48-B17A-11CD21AB95CC}"/>
              </a:ext>
            </a:extLst>
          </p:cNvPr>
          <p:cNvSpPr/>
          <p:nvPr/>
        </p:nvSpPr>
        <p:spPr bwMode="auto">
          <a:xfrm>
            <a:off x="3900533" y="3230051"/>
            <a:ext cx="1852150" cy="5347298"/>
          </a:xfrm>
          <a:custGeom>
            <a:avLst/>
            <a:gdLst>
              <a:gd name="T0" fmla="*/ 312 w 315"/>
              <a:gd name="T1" fmla="*/ 691 h 909"/>
              <a:gd name="T2" fmla="*/ 302 w 315"/>
              <a:gd name="T3" fmla="*/ 582 h 909"/>
              <a:gd name="T4" fmla="*/ 294 w 315"/>
              <a:gd name="T5" fmla="*/ 528 h 909"/>
              <a:gd name="T6" fmla="*/ 284 w 315"/>
              <a:gd name="T7" fmla="*/ 474 h 909"/>
              <a:gd name="T8" fmla="*/ 271 w 315"/>
              <a:gd name="T9" fmla="*/ 421 h 909"/>
              <a:gd name="T10" fmla="*/ 253 w 315"/>
              <a:gd name="T11" fmla="*/ 368 h 909"/>
              <a:gd name="T12" fmla="*/ 232 w 315"/>
              <a:gd name="T13" fmla="*/ 317 h 909"/>
              <a:gd name="T14" fmla="*/ 210 w 315"/>
              <a:gd name="T15" fmla="*/ 267 h 909"/>
              <a:gd name="T16" fmla="*/ 162 w 315"/>
              <a:gd name="T17" fmla="*/ 168 h 909"/>
              <a:gd name="T18" fmla="*/ 122 w 315"/>
              <a:gd name="T19" fmla="*/ 106 h 909"/>
              <a:gd name="T20" fmla="*/ 117 w 315"/>
              <a:gd name="T21" fmla="*/ 28 h 909"/>
              <a:gd name="T22" fmla="*/ 28 w 315"/>
              <a:gd name="T23" fmla="*/ 23 h 909"/>
              <a:gd name="T24" fmla="*/ 23 w 315"/>
              <a:gd name="T25" fmla="*/ 112 h 909"/>
              <a:gd name="T26" fmla="*/ 91 w 315"/>
              <a:gd name="T27" fmla="*/ 130 h 909"/>
              <a:gd name="T28" fmla="*/ 183 w 315"/>
              <a:gd name="T29" fmla="*/ 280 h 909"/>
              <a:gd name="T30" fmla="*/ 207 w 315"/>
              <a:gd name="T31" fmla="*/ 329 h 909"/>
              <a:gd name="T32" fmla="*/ 229 w 315"/>
              <a:gd name="T33" fmla="*/ 378 h 909"/>
              <a:gd name="T34" fmla="*/ 249 w 315"/>
              <a:gd name="T35" fmla="*/ 428 h 909"/>
              <a:gd name="T36" fmla="*/ 265 w 315"/>
              <a:gd name="T37" fmla="*/ 479 h 909"/>
              <a:gd name="T38" fmla="*/ 277 w 315"/>
              <a:gd name="T39" fmla="*/ 532 h 909"/>
              <a:gd name="T40" fmla="*/ 288 w 315"/>
              <a:gd name="T41" fmla="*/ 585 h 909"/>
              <a:gd name="T42" fmla="*/ 302 w 315"/>
              <a:gd name="T43" fmla="*/ 692 h 909"/>
              <a:gd name="T44" fmla="*/ 302 w 315"/>
              <a:gd name="T45" fmla="*/ 909 h 909"/>
              <a:gd name="T46" fmla="*/ 312 w 315"/>
              <a:gd name="T47" fmla="*/ 691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5" h="909">
                <a:moveTo>
                  <a:pt x="312" y="691"/>
                </a:moveTo>
                <a:cubicBezTo>
                  <a:pt x="310" y="655"/>
                  <a:pt x="307" y="619"/>
                  <a:pt x="302" y="582"/>
                </a:cubicBezTo>
                <a:cubicBezTo>
                  <a:pt x="300" y="564"/>
                  <a:pt x="297" y="546"/>
                  <a:pt x="294" y="528"/>
                </a:cubicBezTo>
                <a:cubicBezTo>
                  <a:pt x="291" y="510"/>
                  <a:pt x="288" y="492"/>
                  <a:pt x="284" y="474"/>
                </a:cubicBezTo>
                <a:cubicBezTo>
                  <a:pt x="280" y="456"/>
                  <a:pt x="276" y="438"/>
                  <a:pt x="271" y="421"/>
                </a:cubicBezTo>
                <a:cubicBezTo>
                  <a:pt x="265" y="403"/>
                  <a:pt x="259" y="385"/>
                  <a:pt x="253" y="368"/>
                </a:cubicBezTo>
                <a:cubicBezTo>
                  <a:pt x="246" y="351"/>
                  <a:pt x="239" y="334"/>
                  <a:pt x="232" y="317"/>
                </a:cubicBezTo>
                <a:cubicBezTo>
                  <a:pt x="225" y="301"/>
                  <a:pt x="218" y="284"/>
                  <a:pt x="210" y="267"/>
                </a:cubicBezTo>
                <a:cubicBezTo>
                  <a:pt x="196" y="234"/>
                  <a:pt x="180" y="200"/>
                  <a:pt x="162" y="168"/>
                </a:cubicBezTo>
                <a:cubicBezTo>
                  <a:pt x="150" y="147"/>
                  <a:pt x="136" y="126"/>
                  <a:pt x="122" y="106"/>
                </a:cubicBezTo>
                <a:cubicBezTo>
                  <a:pt x="138" y="83"/>
                  <a:pt x="137" y="51"/>
                  <a:pt x="117" y="28"/>
                </a:cubicBezTo>
                <a:cubicBezTo>
                  <a:pt x="94" y="2"/>
                  <a:pt x="54" y="0"/>
                  <a:pt x="28" y="23"/>
                </a:cubicBezTo>
                <a:cubicBezTo>
                  <a:pt x="2" y="46"/>
                  <a:pt x="0" y="86"/>
                  <a:pt x="23" y="112"/>
                </a:cubicBezTo>
                <a:cubicBezTo>
                  <a:pt x="41" y="132"/>
                  <a:pt x="68" y="138"/>
                  <a:pt x="91" y="130"/>
                </a:cubicBezTo>
                <a:cubicBezTo>
                  <a:pt x="128" y="175"/>
                  <a:pt x="157" y="227"/>
                  <a:pt x="183" y="280"/>
                </a:cubicBezTo>
                <a:cubicBezTo>
                  <a:pt x="191" y="296"/>
                  <a:pt x="199" y="312"/>
                  <a:pt x="207" y="329"/>
                </a:cubicBezTo>
                <a:cubicBezTo>
                  <a:pt x="215" y="345"/>
                  <a:pt x="222" y="361"/>
                  <a:pt x="229" y="378"/>
                </a:cubicBezTo>
                <a:cubicBezTo>
                  <a:pt x="237" y="394"/>
                  <a:pt x="244" y="411"/>
                  <a:pt x="249" y="428"/>
                </a:cubicBezTo>
                <a:cubicBezTo>
                  <a:pt x="255" y="444"/>
                  <a:pt x="260" y="462"/>
                  <a:pt x="265" y="479"/>
                </a:cubicBezTo>
                <a:cubicBezTo>
                  <a:pt x="269" y="496"/>
                  <a:pt x="273" y="514"/>
                  <a:pt x="277" y="532"/>
                </a:cubicBezTo>
                <a:cubicBezTo>
                  <a:pt x="281" y="549"/>
                  <a:pt x="284" y="567"/>
                  <a:pt x="288" y="585"/>
                </a:cubicBezTo>
                <a:cubicBezTo>
                  <a:pt x="294" y="620"/>
                  <a:pt x="298" y="656"/>
                  <a:pt x="302" y="692"/>
                </a:cubicBezTo>
                <a:cubicBezTo>
                  <a:pt x="308" y="764"/>
                  <a:pt x="308" y="837"/>
                  <a:pt x="302" y="909"/>
                </a:cubicBezTo>
                <a:cubicBezTo>
                  <a:pt x="311" y="837"/>
                  <a:pt x="315" y="764"/>
                  <a:pt x="312" y="691"/>
                </a:cubicBezTo>
                <a:close/>
              </a:path>
            </a:pathLst>
          </a:custGeom>
          <a:solidFill>
            <a:srgbClr val="02428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333333"/>
              </a:solidFill>
              <a:effectLst/>
              <a:uLnTx/>
              <a:uFillTx/>
            </a:endParaRPr>
          </a:p>
        </p:txBody>
      </p:sp>
      <p:sp>
        <p:nvSpPr>
          <p:cNvPr id="31" name="Oval 10">
            <a:extLst>
              <a:ext uri="{FF2B5EF4-FFF2-40B4-BE49-F238E27FC236}">
                <a16:creationId xmlns:a16="http://schemas.microsoft.com/office/drawing/2014/main" id="{DDCA4DD0-A64F-4DA5-B907-D9935D977E27}"/>
              </a:ext>
            </a:extLst>
          </p:cNvPr>
          <p:cNvSpPr>
            <a:spLocks noChangeArrowheads="1"/>
          </p:cNvSpPr>
          <p:nvPr/>
        </p:nvSpPr>
        <p:spPr bwMode="auto">
          <a:xfrm>
            <a:off x="4077339" y="3417638"/>
            <a:ext cx="470045" cy="4722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sp>
        <p:nvSpPr>
          <p:cNvPr id="32" name="Oval 14">
            <a:extLst>
              <a:ext uri="{FF2B5EF4-FFF2-40B4-BE49-F238E27FC236}">
                <a16:creationId xmlns:a16="http://schemas.microsoft.com/office/drawing/2014/main" id="{5BC42853-D260-4924-8BDA-886E1AC2309E}"/>
              </a:ext>
            </a:extLst>
          </p:cNvPr>
          <p:cNvSpPr>
            <a:spLocks noChangeArrowheads="1"/>
          </p:cNvSpPr>
          <p:nvPr/>
        </p:nvSpPr>
        <p:spPr bwMode="auto">
          <a:xfrm>
            <a:off x="5953206" y="2570263"/>
            <a:ext cx="470045" cy="4722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sp>
        <p:nvSpPr>
          <p:cNvPr id="33" name="Freeform 17">
            <a:extLst>
              <a:ext uri="{FF2B5EF4-FFF2-40B4-BE49-F238E27FC236}">
                <a16:creationId xmlns:a16="http://schemas.microsoft.com/office/drawing/2014/main" id="{05C8543F-9110-4A0E-B772-9E71E8993000}"/>
              </a:ext>
            </a:extLst>
          </p:cNvPr>
          <p:cNvSpPr/>
          <p:nvPr/>
        </p:nvSpPr>
        <p:spPr bwMode="auto">
          <a:xfrm>
            <a:off x="6600056" y="3260237"/>
            <a:ext cx="1929772" cy="5317112"/>
          </a:xfrm>
          <a:custGeom>
            <a:avLst/>
            <a:gdLst>
              <a:gd name="T0" fmla="*/ 296 w 328"/>
              <a:gd name="T1" fmla="*/ 22 h 904"/>
              <a:gd name="T2" fmla="*/ 208 w 328"/>
              <a:gd name="T3" fmla="*/ 32 h 904"/>
              <a:gd name="T4" fmla="*/ 204 w 328"/>
              <a:gd name="T5" fmla="*/ 104 h 904"/>
              <a:gd name="T6" fmla="*/ 110 w 328"/>
              <a:gd name="T7" fmla="*/ 262 h 904"/>
              <a:gd name="T8" fmla="*/ 40 w 328"/>
              <a:gd name="T9" fmla="*/ 471 h 904"/>
              <a:gd name="T10" fmla="*/ 7 w 328"/>
              <a:gd name="T11" fmla="*/ 687 h 904"/>
              <a:gd name="T12" fmla="*/ 2 w 328"/>
              <a:gd name="T13" fmla="*/ 904 h 904"/>
              <a:gd name="T14" fmla="*/ 17 w 328"/>
              <a:gd name="T15" fmla="*/ 688 h 904"/>
              <a:gd name="T16" fmla="*/ 59 w 328"/>
              <a:gd name="T17" fmla="*/ 476 h 904"/>
              <a:gd name="T18" fmla="*/ 137 w 328"/>
              <a:gd name="T19" fmla="*/ 276 h 904"/>
              <a:gd name="T20" fmla="*/ 233 w 328"/>
              <a:gd name="T21" fmla="*/ 129 h 904"/>
              <a:gd name="T22" fmla="*/ 307 w 328"/>
              <a:gd name="T23" fmla="*/ 110 h 904"/>
              <a:gd name="T24" fmla="*/ 296 w 328"/>
              <a:gd name="T25" fmla="*/ 2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904">
                <a:moveTo>
                  <a:pt x="296" y="22"/>
                </a:moveTo>
                <a:cubicBezTo>
                  <a:pt x="269" y="0"/>
                  <a:pt x="229" y="5"/>
                  <a:pt x="208" y="32"/>
                </a:cubicBezTo>
                <a:cubicBezTo>
                  <a:pt x="191" y="53"/>
                  <a:pt x="190" y="82"/>
                  <a:pt x="204" y="104"/>
                </a:cubicBezTo>
                <a:cubicBezTo>
                  <a:pt x="167" y="153"/>
                  <a:pt x="135" y="207"/>
                  <a:pt x="110" y="262"/>
                </a:cubicBezTo>
                <a:cubicBezTo>
                  <a:pt x="79" y="329"/>
                  <a:pt x="56" y="399"/>
                  <a:pt x="40" y="471"/>
                </a:cubicBezTo>
                <a:cubicBezTo>
                  <a:pt x="23" y="542"/>
                  <a:pt x="13" y="614"/>
                  <a:pt x="7" y="687"/>
                </a:cubicBezTo>
                <a:cubicBezTo>
                  <a:pt x="1" y="759"/>
                  <a:pt x="0" y="832"/>
                  <a:pt x="2" y="904"/>
                </a:cubicBezTo>
                <a:cubicBezTo>
                  <a:pt x="3" y="832"/>
                  <a:pt x="8" y="759"/>
                  <a:pt x="17" y="688"/>
                </a:cubicBezTo>
                <a:cubicBezTo>
                  <a:pt x="26" y="616"/>
                  <a:pt x="39" y="545"/>
                  <a:pt x="59" y="476"/>
                </a:cubicBezTo>
                <a:cubicBezTo>
                  <a:pt x="78" y="406"/>
                  <a:pt x="104" y="339"/>
                  <a:pt x="137" y="276"/>
                </a:cubicBezTo>
                <a:cubicBezTo>
                  <a:pt x="164" y="223"/>
                  <a:pt x="196" y="174"/>
                  <a:pt x="233" y="129"/>
                </a:cubicBezTo>
                <a:cubicBezTo>
                  <a:pt x="258" y="140"/>
                  <a:pt x="289" y="133"/>
                  <a:pt x="307" y="110"/>
                </a:cubicBezTo>
                <a:cubicBezTo>
                  <a:pt x="328" y="83"/>
                  <a:pt x="324" y="43"/>
                  <a:pt x="296" y="22"/>
                </a:cubicBezTo>
                <a:close/>
              </a:path>
            </a:pathLst>
          </a:custGeom>
          <a:solidFill>
            <a:srgbClr val="02428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sp>
        <p:nvSpPr>
          <p:cNvPr id="34" name="Oval 18">
            <a:extLst>
              <a:ext uri="{FF2B5EF4-FFF2-40B4-BE49-F238E27FC236}">
                <a16:creationId xmlns:a16="http://schemas.microsoft.com/office/drawing/2014/main" id="{E576ED07-B2AF-4417-B0F0-8CCFDDEE4B56}"/>
              </a:ext>
            </a:extLst>
          </p:cNvPr>
          <p:cNvSpPr>
            <a:spLocks noChangeArrowheads="1"/>
          </p:cNvSpPr>
          <p:nvPr/>
        </p:nvSpPr>
        <p:spPr bwMode="auto">
          <a:xfrm>
            <a:off x="7882976" y="3447825"/>
            <a:ext cx="470045" cy="47004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33"/>
              </a:solidFill>
              <a:effectLst/>
              <a:uLnTx/>
              <a:uFillTx/>
            </a:endParaRPr>
          </a:p>
        </p:txBody>
      </p:sp>
      <p:sp>
        <p:nvSpPr>
          <p:cNvPr id="35" name="文本框 34">
            <a:extLst>
              <a:ext uri="{FF2B5EF4-FFF2-40B4-BE49-F238E27FC236}">
                <a16:creationId xmlns:a16="http://schemas.microsoft.com/office/drawing/2014/main" id="{A9A8F3D9-2258-4454-B07C-DD90AD6F6C26}"/>
              </a:ext>
            </a:extLst>
          </p:cNvPr>
          <p:cNvSpPr txBox="1"/>
          <p:nvPr/>
        </p:nvSpPr>
        <p:spPr>
          <a:xfrm>
            <a:off x="4014836" y="3481772"/>
            <a:ext cx="595050" cy="369332"/>
          </a:xfrm>
          <a:prstGeom prst="rect">
            <a:avLst/>
          </a:prstGeom>
          <a:noFill/>
        </p:spPr>
        <p:txBody>
          <a:bodyPr wrap="square" rtlCol="0">
            <a:spAutoFit/>
          </a:bodyPr>
          <a:lstStyle/>
          <a:p>
            <a:pPr algn="ctr"/>
            <a:r>
              <a:rPr lang="en-US" altLang="zh-CN" b="1" dirty="0">
                <a:solidFill>
                  <a:srgbClr val="024282"/>
                </a:solidFill>
                <a:latin typeface="华文细黑" panose="02010600040101010101" pitchFamily="2" charset="-122"/>
                <a:ea typeface="华文细黑" panose="02010600040101010101" pitchFamily="2" charset="-122"/>
                <a:cs typeface="Arial" panose="020B0604020202020204" pitchFamily="34" charset="0"/>
              </a:rPr>
              <a:t>01</a:t>
            </a:r>
          </a:p>
        </p:txBody>
      </p:sp>
      <p:sp>
        <p:nvSpPr>
          <p:cNvPr id="36" name="文本框 35">
            <a:extLst>
              <a:ext uri="{FF2B5EF4-FFF2-40B4-BE49-F238E27FC236}">
                <a16:creationId xmlns:a16="http://schemas.microsoft.com/office/drawing/2014/main" id="{C5AE5D09-DBA2-4E9B-86BA-91360064EF86}"/>
              </a:ext>
            </a:extLst>
          </p:cNvPr>
          <p:cNvSpPr txBox="1"/>
          <p:nvPr/>
        </p:nvSpPr>
        <p:spPr>
          <a:xfrm>
            <a:off x="7813919" y="3507172"/>
            <a:ext cx="595050" cy="369332"/>
          </a:xfrm>
          <a:prstGeom prst="rect">
            <a:avLst/>
          </a:prstGeom>
          <a:noFill/>
        </p:spPr>
        <p:txBody>
          <a:bodyPr wrap="square" rtlCol="0">
            <a:spAutoFit/>
          </a:bodyPr>
          <a:lstStyle/>
          <a:p>
            <a:pPr algn="ctr"/>
            <a:r>
              <a:rPr lang="en-US" altLang="zh-CN" b="1" dirty="0">
                <a:solidFill>
                  <a:srgbClr val="024282"/>
                </a:solidFill>
                <a:latin typeface="华文细黑" panose="02010600040101010101" pitchFamily="2" charset="-122"/>
                <a:ea typeface="华文细黑" panose="02010600040101010101" pitchFamily="2" charset="-122"/>
                <a:cs typeface="Arial" panose="020B0604020202020204" pitchFamily="34" charset="0"/>
              </a:rPr>
              <a:t>03</a:t>
            </a:r>
          </a:p>
        </p:txBody>
      </p:sp>
      <p:sp>
        <p:nvSpPr>
          <p:cNvPr id="37" name="文本框 36">
            <a:extLst>
              <a:ext uri="{FF2B5EF4-FFF2-40B4-BE49-F238E27FC236}">
                <a16:creationId xmlns:a16="http://schemas.microsoft.com/office/drawing/2014/main" id="{8B61C736-D18F-4010-BD28-EA846BC8DB4D}"/>
              </a:ext>
            </a:extLst>
          </p:cNvPr>
          <p:cNvSpPr txBox="1"/>
          <p:nvPr/>
        </p:nvSpPr>
        <p:spPr>
          <a:xfrm>
            <a:off x="5906929" y="2621697"/>
            <a:ext cx="595050" cy="369332"/>
          </a:xfrm>
          <a:prstGeom prst="rect">
            <a:avLst/>
          </a:prstGeom>
          <a:noFill/>
        </p:spPr>
        <p:txBody>
          <a:bodyPr wrap="square" rtlCol="0">
            <a:spAutoFit/>
          </a:bodyPr>
          <a:lstStyle/>
          <a:p>
            <a:pPr algn="ctr"/>
            <a:r>
              <a:rPr lang="en-US" altLang="zh-CN" b="1" dirty="0">
                <a:solidFill>
                  <a:srgbClr val="024282"/>
                </a:solidFill>
                <a:latin typeface="华文细黑" panose="02010600040101010101" pitchFamily="2" charset="-122"/>
                <a:ea typeface="华文细黑" panose="02010600040101010101" pitchFamily="2" charset="-122"/>
                <a:cs typeface="Arial" panose="020B0604020202020204" pitchFamily="34" charset="0"/>
              </a:rPr>
              <a:t>02</a:t>
            </a:r>
          </a:p>
        </p:txBody>
      </p:sp>
    </p:spTree>
    <p:extLst>
      <p:ext uri="{BB962C8B-B14F-4D97-AF65-F5344CB8AC3E}">
        <p14:creationId xmlns:p14="http://schemas.microsoft.com/office/powerpoint/2010/main" val="20975263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3" name="Freeform 42">
            <a:extLst>
              <a:ext uri="{FF2B5EF4-FFF2-40B4-BE49-F238E27FC236}">
                <a16:creationId xmlns:a16="http://schemas.microsoft.com/office/drawing/2014/main" id="{02E40B65-28DC-4311-902C-E43DC43F17EE}"/>
              </a:ext>
            </a:extLst>
          </p:cNvPr>
          <p:cNvSpPr>
            <a:spLocks/>
          </p:cNvSpPr>
          <p:nvPr/>
        </p:nvSpPr>
        <p:spPr bwMode="auto">
          <a:xfrm>
            <a:off x="2527637" y="1807995"/>
            <a:ext cx="3244747" cy="739604"/>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ysClr val="windowText" lastClr="000000">
                <a:lumMod val="75000"/>
                <a:lumOff val="25000"/>
              </a:sysClr>
            </a:solidFill>
            <a:prstDash val="dash"/>
            <a:round/>
            <a:headEnd type="oval" w="med" len="med"/>
            <a:tailEnd type="oval" w="med" len="med"/>
          </a:ln>
          <a:effectLst/>
          <a:extLst>
            <a:ext uri="{909E8E84-426E-40DD-AFC4-6F175D3DCCD1}">
              <a14:hiddenFill xmlns:a14="http://schemas.microsoft.com/office/drawing/2010/main">
                <a:solidFill>
                  <a:srgbClr val="FFFFFF"/>
                </a:solidFill>
              </a14:hiddenFill>
            </a:ext>
          </a:extLst>
        </p:spPr>
        <p:txBody>
          <a:bodyPr lIns="91391" tIns="45696" rIns="91391" bIns="45696"/>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sp>
        <p:nvSpPr>
          <p:cNvPr id="14" name="Freeform 42">
            <a:extLst>
              <a:ext uri="{FF2B5EF4-FFF2-40B4-BE49-F238E27FC236}">
                <a16:creationId xmlns:a16="http://schemas.microsoft.com/office/drawing/2014/main" id="{FE2F4AAA-F647-4C2C-80E6-F2C027C6DB7B}"/>
              </a:ext>
            </a:extLst>
          </p:cNvPr>
          <p:cNvSpPr>
            <a:spLocks/>
          </p:cNvSpPr>
          <p:nvPr/>
        </p:nvSpPr>
        <p:spPr bwMode="auto">
          <a:xfrm flipH="1">
            <a:off x="6562110" y="1807995"/>
            <a:ext cx="3244748" cy="739604"/>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ysClr val="windowText" lastClr="000000">
                <a:lumMod val="75000"/>
                <a:lumOff val="25000"/>
              </a:sysClr>
            </a:solidFill>
            <a:prstDash val="dash"/>
            <a:round/>
            <a:headEnd type="oval" w="med" len="med"/>
            <a:tailEnd type="oval" w="med" len="med"/>
          </a:ln>
          <a:effectLst/>
          <a:extLst>
            <a:ext uri="{909E8E84-426E-40DD-AFC4-6F175D3DCCD1}">
              <a14:hiddenFill xmlns:a14="http://schemas.microsoft.com/office/drawing/2010/main">
                <a:solidFill>
                  <a:srgbClr val="FFFFFF"/>
                </a:solidFill>
              </a14:hiddenFill>
            </a:ext>
          </a:extLst>
        </p:spPr>
        <p:txBody>
          <a:bodyPr lIns="91391" tIns="45696" rIns="91391" bIns="45696"/>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sp>
        <p:nvSpPr>
          <p:cNvPr id="15" name="Freeform 42">
            <a:extLst>
              <a:ext uri="{FF2B5EF4-FFF2-40B4-BE49-F238E27FC236}">
                <a16:creationId xmlns:a16="http://schemas.microsoft.com/office/drawing/2014/main" id="{94DFFBFB-319E-449A-9BF0-CBDF1F7A6FCA}"/>
              </a:ext>
            </a:extLst>
          </p:cNvPr>
          <p:cNvSpPr>
            <a:spLocks/>
          </p:cNvSpPr>
          <p:nvPr/>
        </p:nvSpPr>
        <p:spPr bwMode="auto">
          <a:xfrm flipV="1">
            <a:off x="2527637" y="5139385"/>
            <a:ext cx="3244747" cy="738016"/>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ysClr val="windowText" lastClr="000000">
                <a:lumMod val="75000"/>
                <a:lumOff val="25000"/>
              </a:sysClr>
            </a:solidFill>
            <a:prstDash val="dash"/>
            <a:round/>
            <a:headEnd type="oval" w="med" len="med"/>
            <a:tailEnd type="oval" w="med" len="med"/>
          </a:ln>
          <a:effectLst/>
          <a:extLst>
            <a:ext uri="{909E8E84-426E-40DD-AFC4-6F175D3DCCD1}">
              <a14:hiddenFill xmlns:a14="http://schemas.microsoft.com/office/drawing/2010/main">
                <a:solidFill>
                  <a:srgbClr val="FFFFFF"/>
                </a:solidFill>
              </a14:hiddenFill>
            </a:ext>
          </a:extLst>
        </p:spPr>
        <p:txBody>
          <a:bodyPr lIns="91391" tIns="45696" rIns="91391" bIns="45696"/>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sp>
        <p:nvSpPr>
          <p:cNvPr id="16" name="Freeform 42">
            <a:extLst>
              <a:ext uri="{FF2B5EF4-FFF2-40B4-BE49-F238E27FC236}">
                <a16:creationId xmlns:a16="http://schemas.microsoft.com/office/drawing/2014/main" id="{3E8FA81C-A52E-459E-838A-13FB9863D6A4}"/>
              </a:ext>
            </a:extLst>
          </p:cNvPr>
          <p:cNvSpPr>
            <a:spLocks/>
          </p:cNvSpPr>
          <p:nvPr/>
        </p:nvSpPr>
        <p:spPr bwMode="auto">
          <a:xfrm flipH="1" flipV="1">
            <a:off x="6562110" y="5139385"/>
            <a:ext cx="3244748" cy="738016"/>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ysClr val="windowText" lastClr="000000">
                <a:lumMod val="75000"/>
                <a:lumOff val="25000"/>
              </a:sysClr>
            </a:solidFill>
            <a:prstDash val="dash"/>
            <a:round/>
            <a:headEnd type="oval" w="med" len="med"/>
            <a:tailEnd type="oval" w="med" len="med"/>
          </a:ln>
          <a:effectLst/>
          <a:extLst>
            <a:ext uri="{909E8E84-426E-40DD-AFC4-6F175D3DCCD1}">
              <a14:hiddenFill xmlns:a14="http://schemas.microsoft.com/office/drawing/2010/main">
                <a:solidFill>
                  <a:srgbClr val="FFFFFF"/>
                </a:solidFill>
              </a14:hiddenFill>
            </a:ext>
          </a:extLst>
        </p:spPr>
        <p:txBody>
          <a:bodyPr lIns="91391" tIns="45696" rIns="91391" bIns="45696"/>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sp>
        <p:nvSpPr>
          <p:cNvPr id="18" name="TextBox 33">
            <a:extLst>
              <a:ext uri="{FF2B5EF4-FFF2-40B4-BE49-F238E27FC236}">
                <a16:creationId xmlns:a16="http://schemas.microsoft.com/office/drawing/2014/main" id="{A7B96D18-3722-4629-B2B8-D39A5137B9B1}"/>
              </a:ext>
            </a:extLst>
          </p:cNvPr>
          <p:cNvSpPr txBox="1">
            <a:spLocks noChangeArrowheads="1"/>
          </p:cNvSpPr>
          <p:nvPr/>
        </p:nvSpPr>
        <p:spPr bwMode="auto">
          <a:xfrm>
            <a:off x="4059343" y="3477962"/>
            <a:ext cx="4185662" cy="461616"/>
          </a:xfrm>
          <a:prstGeom prst="rect">
            <a:avLst/>
          </a:prstGeom>
          <a:noFill/>
          <a:ln>
            <a:noFill/>
          </a:ln>
        </p:spPr>
        <p:txBody>
          <a:bodyPr wrap="none"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defTabSz="1219170" eaLnBrk="1" hangingPunct="1">
              <a:spcBef>
                <a:spcPct val="0"/>
              </a:spcBef>
              <a:buFontTx/>
              <a:buNone/>
            </a:pPr>
            <a:r>
              <a:rPr lang="zh-CN" altLang="en-US" sz="2400" b="1" dirty="0">
                <a:solidFill>
                  <a:prstClr val="black">
                    <a:lumMod val="75000"/>
                    <a:lumOff val="25000"/>
                  </a:prstClr>
                </a:solidFill>
                <a:latin typeface="微软雅黑" pitchFamily="34" charset="-122"/>
              </a:rPr>
              <a:t>输入你的标题，输入你的标题</a:t>
            </a:r>
          </a:p>
        </p:txBody>
      </p:sp>
      <p:grpSp>
        <p:nvGrpSpPr>
          <p:cNvPr id="19" name="组合 34">
            <a:extLst>
              <a:ext uri="{FF2B5EF4-FFF2-40B4-BE49-F238E27FC236}">
                <a16:creationId xmlns:a16="http://schemas.microsoft.com/office/drawing/2014/main" id="{5BCB3CEC-434F-44A3-870D-1B8674C3DA78}"/>
              </a:ext>
            </a:extLst>
          </p:cNvPr>
          <p:cNvGrpSpPr>
            <a:grpSpLocks/>
          </p:cNvGrpSpPr>
          <p:nvPr/>
        </p:nvGrpSpPr>
        <p:grpSpPr bwMode="auto">
          <a:xfrm>
            <a:off x="1967541" y="2476177"/>
            <a:ext cx="1153512" cy="1155432"/>
            <a:chOff x="0" y="0"/>
            <a:chExt cx="1154113" cy="1155699"/>
          </a:xfrm>
          <a:solidFill>
            <a:sysClr val="window" lastClr="FFFFFF">
              <a:lumMod val="65000"/>
            </a:sysClr>
          </a:solidFill>
        </p:grpSpPr>
        <p:sp>
          <p:nvSpPr>
            <p:cNvPr id="20" name="Oval 30">
              <a:extLst>
                <a:ext uri="{FF2B5EF4-FFF2-40B4-BE49-F238E27FC236}">
                  <a16:creationId xmlns:a16="http://schemas.microsoft.com/office/drawing/2014/main" id="{D6DF545C-0A5E-4526-91DB-FE1D1C761649}"/>
                </a:ext>
              </a:extLst>
            </p:cNvPr>
            <p:cNvSpPr>
              <a:spLocks noChangeArrowheads="1"/>
            </p:cNvSpPr>
            <p:nvPr/>
          </p:nvSpPr>
          <p:spPr bwMode="auto">
            <a:xfrm>
              <a:off x="0" y="0"/>
              <a:ext cx="1154113" cy="1155699"/>
            </a:xfrm>
            <a:prstGeom prst="ellipse">
              <a:avLst/>
            </a:prstGeom>
            <a:solidFill>
              <a:srgbClr val="024282"/>
            </a:solidFill>
            <a:ln w="38100">
              <a:noFill/>
              <a:round/>
              <a:headEnd/>
              <a:tailEnd/>
            </a:ln>
            <a:effec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marL="0" marR="0" lvl="0" indent="0" defTabSz="1219170" eaLnBrk="1" fontAlgn="auto" latinLnBrk="0" hangingPunct="1">
                <a:lnSpc>
                  <a:spcPct val="100000"/>
                </a:lnSpc>
                <a:spcBef>
                  <a:spcPct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75000"/>
                    <a:lumOff val="25000"/>
                  </a:prstClr>
                </a:solidFill>
                <a:effectLst/>
                <a:uLnTx/>
                <a:uFillTx/>
                <a:latin typeface="Arial" pitchFamily="34" charset="0"/>
                <a:ea typeface="宋体" pitchFamily="2" charset="-122"/>
              </a:endParaRPr>
            </a:p>
          </p:txBody>
        </p:sp>
        <p:sp>
          <p:nvSpPr>
            <p:cNvPr id="21" name="Freeform 34">
              <a:extLst>
                <a:ext uri="{FF2B5EF4-FFF2-40B4-BE49-F238E27FC236}">
                  <a16:creationId xmlns:a16="http://schemas.microsoft.com/office/drawing/2014/main" id="{E8CA446C-AED5-4538-BBD1-D96EAE38A958}"/>
                </a:ext>
              </a:extLst>
            </p:cNvPr>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ysClr val="window" lastClr="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grpSp>
      <p:grpSp>
        <p:nvGrpSpPr>
          <p:cNvPr id="22" name="组合 37">
            <a:extLst>
              <a:ext uri="{FF2B5EF4-FFF2-40B4-BE49-F238E27FC236}">
                <a16:creationId xmlns:a16="http://schemas.microsoft.com/office/drawing/2014/main" id="{B52E330C-6C70-4772-A127-1A5D9345622E}"/>
              </a:ext>
            </a:extLst>
          </p:cNvPr>
          <p:cNvGrpSpPr>
            <a:grpSpLocks/>
          </p:cNvGrpSpPr>
          <p:nvPr/>
        </p:nvGrpSpPr>
        <p:grpSpPr bwMode="auto">
          <a:xfrm>
            <a:off x="1992928" y="4050613"/>
            <a:ext cx="1153512" cy="1155433"/>
            <a:chOff x="0" y="0"/>
            <a:chExt cx="1154113" cy="1155699"/>
          </a:xfrm>
          <a:solidFill>
            <a:sysClr val="window" lastClr="FFFFFF">
              <a:lumMod val="65000"/>
            </a:sysClr>
          </a:solidFill>
        </p:grpSpPr>
        <p:sp>
          <p:nvSpPr>
            <p:cNvPr id="23" name="Oval 31">
              <a:extLst>
                <a:ext uri="{FF2B5EF4-FFF2-40B4-BE49-F238E27FC236}">
                  <a16:creationId xmlns:a16="http://schemas.microsoft.com/office/drawing/2014/main" id="{DCF7126F-DB24-40CE-BC14-BE49ED141E59}"/>
                </a:ext>
              </a:extLst>
            </p:cNvPr>
            <p:cNvSpPr>
              <a:spLocks noChangeArrowheads="1"/>
            </p:cNvSpPr>
            <p:nvPr/>
          </p:nvSpPr>
          <p:spPr bwMode="auto">
            <a:xfrm>
              <a:off x="0" y="0"/>
              <a:ext cx="1154113" cy="1155699"/>
            </a:xfrm>
            <a:prstGeom prst="ellipse">
              <a:avLst/>
            </a:prstGeom>
            <a:solidFill>
              <a:srgbClr val="024282"/>
            </a:solidFill>
            <a:ln w="38100">
              <a:noFill/>
              <a:round/>
              <a:headEnd/>
              <a:tailEnd/>
            </a:ln>
            <a:effec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marL="0" marR="0" lvl="0" indent="0" defTabSz="1219170" eaLnBrk="1" fontAlgn="auto" latinLnBrk="0" hangingPunct="1">
                <a:lnSpc>
                  <a:spcPct val="100000"/>
                </a:lnSpc>
                <a:spcBef>
                  <a:spcPct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75000"/>
                    <a:lumOff val="25000"/>
                  </a:prstClr>
                </a:solidFill>
                <a:effectLst/>
                <a:uLnTx/>
                <a:uFillTx/>
                <a:latin typeface="Arial" pitchFamily="34" charset="0"/>
                <a:ea typeface="宋体" pitchFamily="2" charset="-122"/>
              </a:endParaRPr>
            </a:p>
          </p:txBody>
        </p:sp>
        <p:sp>
          <p:nvSpPr>
            <p:cNvPr id="24" name="Freeform 35">
              <a:extLst>
                <a:ext uri="{FF2B5EF4-FFF2-40B4-BE49-F238E27FC236}">
                  <a16:creationId xmlns:a16="http://schemas.microsoft.com/office/drawing/2014/main" id="{228022E4-E46D-4A0C-A974-515E4BDCFEDA}"/>
                </a:ext>
              </a:extLst>
            </p:cNvPr>
            <p:cNvSpPr>
              <a:spLocks noEditPoints="1"/>
            </p:cNvSpPr>
            <p:nvPr/>
          </p:nvSpPr>
          <p:spPr bwMode="auto">
            <a:xfrm>
              <a:off x="315913" y="169860"/>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ysClr val="window" lastClr="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grpSp>
      <p:grpSp>
        <p:nvGrpSpPr>
          <p:cNvPr id="25" name="组合 40">
            <a:extLst>
              <a:ext uri="{FF2B5EF4-FFF2-40B4-BE49-F238E27FC236}">
                <a16:creationId xmlns:a16="http://schemas.microsoft.com/office/drawing/2014/main" id="{C81B86D7-FA0D-4352-9AB8-A9BD0A6EE54C}"/>
              </a:ext>
            </a:extLst>
          </p:cNvPr>
          <p:cNvGrpSpPr>
            <a:grpSpLocks/>
          </p:cNvGrpSpPr>
          <p:nvPr/>
        </p:nvGrpSpPr>
        <p:grpSpPr bwMode="auto">
          <a:xfrm>
            <a:off x="9183295" y="2507920"/>
            <a:ext cx="1155099" cy="1155432"/>
            <a:chOff x="0" y="0"/>
            <a:chExt cx="1155700" cy="1155698"/>
          </a:xfrm>
          <a:solidFill>
            <a:sysClr val="window" lastClr="FFFFFF">
              <a:lumMod val="65000"/>
            </a:sysClr>
          </a:solidFill>
        </p:grpSpPr>
        <p:sp>
          <p:nvSpPr>
            <p:cNvPr id="26" name="Oval 33">
              <a:extLst>
                <a:ext uri="{FF2B5EF4-FFF2-40B4-BE49-F238E27FC236}">
                  <a16:creationId xmlns:a16="http://schemas.microsoft.com/office/drawing/2014/main" id="{70AC5B3E-8BF1-460B-BFAA-E1AB92BA959E}"/>
                </a:ext>
              </a:extLst>
            </p:cNvPr>
            <p:cNvSpPr>
              <a:spLocks noChangeArrowheads="1"/>
            </p:cNvSpPr>
            <p:nvPr/>
          </p:nvSpPr>
          <p:spPr bwMode="auto">
            <a:xfrm>
              <a:off x="0" y="0"/>
              <a:ext cx="1155700" cy="1155698"/>
            </a:xfrm>
            <a:prstGeom prst="ellipse">
              <a:avLst/>
            </a:prstGeom>
            <a:solidFill>
              <a:srgbClr val="024282"/>
            </a:solidFill>
            <a:ln w="38100">
              <a:noFill/>
              <a:round/>
              <a:headEnd/>
              <a:tailEnd/>
            </a:ln>
            <a:effec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marL="0" marR="0" lvl="0" indent="0" defTabSz="1219170" eaLnBrk="1" fontAlgn="auto" latinLnBrk="0" hangingPunct="1">
                <a:lnSpc>
                  <a:spcPct val="100000"/>
                </a:lnSpc>
                <a:spcBef>
                  <a:spcPct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75000"/>
                    <a:lumOff val="25000"/>
                  </a:prstClr>
                </a:solidFill>
                <a:effectLst/>
                <a:uLnTx/>
                <a:uFillTx/>
                <a:latin typeface="Arial" pitchFamily="34" charset="0"/>
                <a:ea typeface="宋体" pitchFamily="2" charset="-122"/>
              </a:endParaRPr>
            </a:p>
          </p:txBody>
        </p:sp>
        <p:sp>
          <p:nvSpPr>
            <p:cNvPr id="27" name="Freeform 36">
              <a:extLst>
                <a:ext uri="{FF2B5EF4-FFF2-40B4-BE49-F238E27FC236}">
                  <a16:creationId xmlns:a16="http://schemas.microsoft.com/office/drawing/2014/main" id="{D13A10F5-8B05-4993-88FA-BB632EC87B55}"/>
                </a:ext>
              </a:extLst>
            </p:cNvPr>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ysClr val="window" lastClr="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grpSp>
      <p:grpSp>
        <p:nvGrpSpPr>
          <p:cNvPr id="28" name="组合 43">
            <a:extLst>
              <a:ext uri="{FF2B5EF4-FFF2-40B4-BE49-F238E27FC236}">
                <a16:creationId xmlns:a16="http://schemas.microsoft.com/office/drawing/2014/main" id="{89740A5C-6F2B-4CC2-9700-2A7539065F91}"/>
              </a:ext>
            </a:extLst>
          </p:cNvPr>
          <p:cNvGrpSpPr>
            <a:grpSpLocks/>
          </p:cNvGrpSpPr>
          <p:nvPr/>
        </p:nvGrpSpPr>
        <p:grpSpPr bwMode="auto">
          <a:xfrm>
            <a:off x="9230895" y="4080768"/>
            <a:ext cx="1153512" cy="1155432"/>
            <a:chOff x="0" y="0"/>
            <a:chExt cx="1154113" cy="1155698"/>
          </a:xfrm>
          <a:solidFill>
            <a:sysClr val="window" lastClr="FFFFFF">
              <a:lumMod val="65000"/>
            </a:sysClr>
          </a:solidFill>
        </p:grpSpPr>
        <p:sp>
          <p:nvSpPr>
            <p:cNvPr id="29" name="Oval 32">
              <a:extLst>
                <a:ext uri="{FF2B5EF4-FFF2-40B4-BE49-F238E27FC236}">
                  <a16:creationId xmlns:a16="http://schemas.microsoft.com/office/drawing/2014/main" id="{2B37A621-5EE6-4F68-B8B6-7E295FF8014F}"/>
                </a:ext>
              </a:extLst>
            </p:cNvPr>
            <p:cNvSpPr>
              <a:spLocks noChangeArrowheads="1"/>
            </p:cNvSpPr>
            <p:nvPr/>
          </p:nvSpPr>
          <p:spPr bwMode="auto">
            <a:xfrm>
              <a:off x="0" y="0"/>
              <a:ext cx="1154113" cy="1155698"/>
            </a:xfrm>
            <a:prstGeom prst="ellipse">
              <a:avLst/>
            </a:prstGeom>
            <a:solidFill>
              <a:srgbClr val="024282"/>
            </a:solidFill>
            <a:ln w="38100">
              <a:noFill/>
              <a:round/>
              <a:headEnd/>
              <a:tailEnd/>
            </a:ln>
            <a:effec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marL="0" marR="0" lvl="0" indent="0" defTabSz="1219170" eaLnBrk="1" fontAlgn="auto" latinLnBrk="0" hangingPunct="1">
                <a:lnSpc>
                  <a:spcPct val="100000"/>
                </a:lnSpc>
                <a:spcBef>
                  <a:spcPct val="0"/>
                </a:spcBef>
                <a:spcAft>
                  <a:spcPts val="0"/>
                </a:spcAft>
                <a:buClrTx/>
                <a:buSzTx/>
                <a:buFontTx/>
                <a:buNone/>
                <a:tabLst/>
                <a:defRPr/>
              </a:pPr>
              <a:endParaRPr kumimoji="0" lang="zh-CN" altLang="en-US" sz="1733" b="0" i="0" u="none" strike="noStrike" kern="0" cap="none" spc="0" normalizeH="0" baseline="0" noProof="0">
                <a:ln>
                  <a:noFill/>
                </a:ln>
                <a:solidFill>
                  <a:prstClr val="black">
                    <a:lumMod val="75000"/>
                    <a:lumOff val="25000"/>
                  </a:prstClr>
                </a:solidFill>
                <a:effectLst/>
                <a:uLnTx/>
                <a:uFillTx/>
                <a:latin typeface="Arial" pitchFamily="34" charset="0"/>
                <a:ea typeface="宋体" pitchFamily="2" charset="-122"/>
              </a:endParaRPr>
            </a:p>
          </p:txBody>
        </p:sp>
        <p:sp>
          <p:nvSpPr>
            <p:cNvPr id="30" name="Freeform 37">
              <a:extLst>
                <a:ext uri="{FF2B5EF4-FFF2-40B4-BE49-F238E27FC236}">
                  <a16:creationId xmlns:a16="http://schemas.microsoft.com/office/drawing/2014/main" id="{5E332E0E-6B9B-4565-AEE2-DA15CB526628}"/>
                </a:ext>
              </a:extLst>
            </p:cNvPr>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ysClr val="window" lastClr="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endParaRPr>
            </a:p>
          </p:txBody>
        </p:sp>
      </p:grpSp>
      <p:sp>
        <p:nvSpPr>
          <p:cNvPr id="31" name="TextBox 46">
            <a:extLst>
              <a:ext uri="{FF2B5EF4-FFF2-40B4-BE49-F238E27FC236}">
                <a16:creationId xmlns:a16="http://schemas.microsoft.com/office/drawing/2014/main" id="{7EE87922-734D-4299-83F4-CDF27F594BCB}"/>
              </a:ext>
            </a:extLst>
          </p:cNvPr>
          <p:cNvSpPr txBox="1">
            <a:spLocks noChangeArrowheads="1"/>
          </p:cNvSpPr>
          <p:nvPr/>
        </p:nvSpPr>
        <p:spPr bwMode="auto">
          <a:xfrm>
            <a:off x="3216252" y="1355662"/>
            <a:ext cx="1758035" cy="37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defTabSz="1219170" eaLnBrk="1" hangingPunct="1">
              <a:spcBef>
                <a:spcPct val="0"/>
              </a:spcBef>
              <a:buFontTx/>
              <a:buNone/>
            </a:pPr>
            <a:r>
              <a:rPr lang="zh-CN" altLang="en-US" sz="1867" b="1" dirty="0">
                <a:solidFill>
                  <a:prstClr val="black">
                    <a:lumMod val="75000"/>
                    <a:lumOff val="25000"/>
                  </a:prstClr>
                </a:solidFill>
                <a:latin typeface="微软雅黑" pitchFamily="34" charset="-122"/>
              </a:rPr>
              <a:t>添加标题</a:t>
            </a:r>
            <a:endParaRPr lang="en-US" altLang="zh-CN" sz="1867" b="1" dirty="0">
              <a:solidFill>
                <a:prstClr val="black">
                  <a:lumMod val="75000"/>
                  <a:lumOff val="25000"/>
                </a:prstClr>
              </a:solidFill>
              <a:latin typeface="微软雅黑" pitchFamily="34" charset="-122"/>
            </a:endParaRPr>
          </a:p>
        </p:txBody>
      </p:sp>
      <p:sp>
        <p:nvSpPr>
          <p:cNvPr id="32" name="TextBox 47">
            <a:extLst>
              <a:ext uri="{FF2B5EF4-FFF2-40B4-BE49-F238E27FC236}">
                <a16:creationId xmlns:a16="http://schemas.microsoft.com/office/drawing/2014/main" id="{481BF57F-A463-4A9D-8E62-9696F74A42F6}"/>
              </a:ext>
            </a:extLst>
          </p:cNvPr>
          <p:cNvSpPr txBox="1">
            <a:spLocks noChangeArrowheads="1"/>
          </p:cNvSpPr>
          <p:nvPr/>
        </p:nvSpPr>
        <p:spPr bwMode="auto">
          <a:xfrm>
            <a:off x="3140094" y="1871479"/>
            <a:ext cx="2591037" cy="107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defTabSz="1219170" eaLnBrk="1" hangingPunct="1">
              <a:spcBef>
                <a:spcPct val="0"/>
              </a:spcBef>
              <a:buFontTx/>
              <a:buNone/>
            </a:pPr>
            <a:r>
              <a:rPr lang="zh-CN" altLang="en-US" sz="1600" dirty="0">
                <a:solidFill>
                  <a:prstClr val="black">
                    <a:lumMod val="75000"/>
                    <a:lumOff val="25000"/>
                  </a:prstClr>
                </a:solidFill>
                <a:latin typeface="微软雅黑" pitchFamily="34" charset="-122"/>
              </a:rPr>
              <a:t>这里可以添加主要内容这里可以添加主要内容这里可以添加主要内容这里可以添加主要内容</a:t>
            </a:r>
          </a:p>
        </p:txBody>
      </p:sp>
      <p:sp>
        <p:nvSpPr>
          <p:cNvPr id="33" name="TextBox 48">
            <a:extLst>
              <a:ext uri="{FF2B5EF4-FFF2-40B4-BE49-F238E27FC236}">
                <a16:creationId xmlns:a16="http://schemas.microsoft.com/office/drawing/2014/main" id="{F30ED5D6-7A34-49A1-9AF6-E02522A745F1}"/>
              </a:ext>
            </a:extLst>
          </p:cNvPr>
          <p:cNvSpPr txBox="1">
            <a:spLocks noChangeArrowheads="1"/>
          </p:cNvSpPr>
          <p:nvPr/>
        </p:nvSpPr>
        <p:spPr bwMode="auto">
          <a:xfrm>
            <a:off x="7304674" y="1355662"/>
            <a:ext cx="1759621" cy="37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defTabSz="1219170" eaLnBrk="1" hangingPunct="1">
              <a:spcBef>
                <a:spcPct val="0"/>
              </a:spcBef>
              <a:buFontTx/>
              <a:buNone/>
            </a:pPr>
            <a:r>
              <a:rPr lang="zh-CN" altLang="en-US" sz="1867" b="1">
                <a:solidFill>
                  <a:prstClr val="black">
                    <a:lumMod val="75000"/>
                    <a:lumOff val="25000"/>
                  </a:prstClr>
                </a:solidFill>
                <a:latin typeface="微软雅黑" pitchFamily="34" charset="-122"/>
              </a:rPr>
              <a:t>添加标题</a:t>
            </a:r>
            <a:endParaRPr lang="en-US" altLang="zh-CN" sz="1867" b="1">
              <a:solidFill>
                <a:prstClr val="black">
                  <a:lumMod val="75000"/>
                  <a:lumOff val="25000"/>
                </a:prstClr>
              </a:solidFill>
              <a:latin typeface="微软雅黑" pitchFamily="34" charset="-122"/>
            </a:endParaRPr>
          </a:p>
        </p:txBody>
      </p:sp>
      <p:sp>
        <p:nvSpPr>
          <p:cNvPr id="34" name="TextBox 49">
            <a:extLst>
              <a:ext uri="{FF2B5EF4-FFF2-40B4-BE49-F238E27FC236}">
                <a16:creationId xmlns:a16="http://schemas.microsoft.com/office/drawing/2014/main" id="{579D6B38-968E-451B-A032-6A1AD2705078}"/>
              </a:ext>
            </a:extLst>
          </p:cNvPr>
          <p:cNvSpPr txBox="1">
            <a:spLocks noChangeArrowheads="1"/>
          </p:cNvSpPr>
          <p:nvPr/>
        </p:nvSpPr>
        <p:spPr bwMode="auto">
          <a:xfrm>
            <a:off x="6568457" y="1871479"/>
            <a:ext cx="2591039" cy="107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defTabSz="1219170" eaLnBrk="1" hangingPunct="1">
              <a:spcBef>
                <a:spcPct val="0"/>
              </a:spcBef>
              <a:buFontTx/>
              <a:buNone/>
            </a:pPr>
            <a:r>
              <a:rPr lang="zh-CN" altLang="en-US" sz="1600">
                <a:solidFill>
                  <a:prstClr val="black">
                    <a:lumMod val="75000"/>
                    <a:lumOff val="25000"/>
                  </a:prstClr>
                </a:solidFill>
                <a:latin typeface="微软雅黑" pitchFamily="34" charset="-122"/>
              </a:rPr>
              <a:t>这里可以添加主要内容这里可以添加主要内容这里可以添加主要内容这里可以添加主要内容</a:t>
            </a:r>
          </a:p>
        </p:txBody>
      </p:sp>
      <p:sp>
        <p:nvSpPr>
          <p:cNvPr id="35" name="TextBox 50">
            <a:extLst>
              <a:ext uri="{FF2B5EF4-FFF2-40B4-BE49-F238E27FC236}">
                <a16:creationId xmlns:a16="http://schemas.microsoft.com/office/drawing/2014/main" id="{F9F0F8D7-A346-4B62-889A-B88C3014C59B}"/>
              </a:ext>
            </a:extLst>
          </p:cNvPr>
          <p:cNvSpPr txBox="1">
            <a:spLocks noChangeArrowheads="1"/>
          </p:cNvSpPr>
          <p:nvPr/>
        </p:nvSpPr>
        <p:spPr bwMode="auto">
          <a:xfrm>
            <a:off x="3216252" y="5929778"/>
            <a:ext cx="1758035" cy="37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defTabSz="1219170" eaLnBrk="1" hangingPunct="1">
              <a:spcBef>
                <a:spcPct val="0"/>
              </a:spcBef>
              <a:buFontTx/>
              <a:buNone/>
            </a:pPr>
            <a:r>
              <a:rPr lang="zh-CN" altLang="en-US" sz="1867" b="1">
                <a:solidFill>
                  <a:prstClr val="black">
                    <a:lumMod val="75000"/>
                    <a:lumOff val="25000"/>
                  </a:prstClr>
                </a:solidFill>
                <a:latin typeface="微软雅黑" pitchFamily="34" charset="-122"/>
              </a:rPr>
              <a:t>添加标题</a:t>
            </a:r>
            <a:endParaRPr lang="en-US" altLang="zh-CN" sz="1867" b="1">
              <a:solidFill>
                <a:prstClr val="black">
                  <a:lumMod val="75000"/>
                  <a:lumOff val="25000"/>
                </a:prstClr>
              </a:solidFill>
              <a:latin typeface="微软雅黑" pitchFamily="34" charset="-122"/>
            </a:endParaRPr>
          </a:p>
        </p:txBody>
      </p:sp>
      <p:sp>
        <p:nvSpPr>
          <p:cNvPr id="36" name="TextBox 51">
            <a:extLst>
              <a:ext uri="{FF2B5EF4-FFF2-40B4-BE49-F238E27FC236}">
                <a16:creationId xmlns:a16="http://schemas.microsoft.com/office/drawing/2014/main" id="{5DC05D27-79BC-43B4-BD46-D1E0BCA8B3CD}"/>
              </a:ext>
            </a:extLst>
          </p:cNvPr>
          <p:cNvSpPr txBox="1">
            <a:spLocks noChangeArrowheads="1"/>
          </p:cNvSpPr>
          <p:nvPr/>
        </p:nvSpPr>
        <p:spPr bwMode="auto">
          <a:xfrm>
            <a:off x="3140094" y="4658484"/>
            <a:ext cx="2591037" cy="107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defTabSz="1219170" eaLnBrk="1" hangingPunct="1">
              <a:spcBef>
                <a:spcPct val="0"/>
              </a:spcBef>
              <a:buFontTx/>
              <a:buNone/>
            </a:pPr>
            <a:r>
              <a:rPr lang="zh-CN" altLang="en-US" sz="1600">
                <a:solidFill>
                  <a:prstClr val="black">
                    <a:lumMod val="75000"/>
                    <a:lumOff val="25000"/>
                  </a:prstClr>
                </a:solidFill>
                <a:latin typeface="微软雅黑" pitchFamily="34" charset="-122"/>
              </a:rPr>
              <a:t>这里可以添加主要内容这里可以添加主要内容这里可以添加主要内容这里可以添加主要内容</a:t>
            </a:r>
          </a:p>
        </p:txBody>
      </p:sp>
      <p:sp>
        <p:nvSpPr>
          <p:cNvPr id="37" name="TextBox 52">
            <a:extLst>
              <a:ext uri="{FF2B5EF4-FFF2-40B4-BE49-F238E27FC236}">
                <a16:creationId xmlns:a16="http://schemas.microsoft.com/office/drawing/2014/main" id="{9F5568A4-2EE6-4AF2-AFAE-4335AB7C23E7}"/>
              </a:ext>
            </a:extLst>
          </p:cNvPr>
          <p:cNvSpPr txBox="1">
            <a:spLocks noChangeArrowheads="1"/>
          </p:cNvSpPr>
          <p:nvPr/>
        </p:nvSpPr>
        <p:spPr bwMode="auto">
          <a:xfrm>
            <a:off x="7304674" y="5929778"/>
            <a:ext cx="1759621" cy="37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defTabSz="1219170" eaLnBrk="1" hangingPunct="1">
              <a:spcBef>
                <a:spcPct val="0"/>
              </a:spcBef>
              <a:buFontTx/>
              <a:buNone/>
            </a:pPr>
            <a:r>
              <a:rPr lang="zh-CN" altLang="en-US" sz="1867" b="1">
                <a:solidFill>
                  <a:prstClr val="black">
                    <a:lumMod val="75000"/>
                    <a:lumOff val="25000"/>
                  </a:prstClr>
                </a:solidFill>
                <a:latin typeface="微软雅黑" pitchFamily="34" charset="-122"/>
              </a:rPr>
              <a:t>添加标题</a:t>
            </a:r>
            <a:endParaRPr lang="en-US" altLang="zh-CN" sz="1867" b="1">
              <a:solidFill>
                <a:prstClr val="black">
                  <a:lumMod val="75000"/>
                  <a:lumOff val="25000"/>
                </a:prstClr>
              </a:solidFill>
              <a:latin typeface="微软雅黑" pitchFamily="34" charset="-122"/>
            </a:endParaRPr>
          </a:p>
        </p:txBody>
      </p:sp>
      <p:sp>
        <p:nvSpPr>
          <p:cNvPr id="38" name="TextBox 53">
            <a:extLst>
              <a:ext uri="{FF2B5EF4-FFF2-40B4-BE49-F238E27FC236}">
                <a16:creationId xmlns:a16="http://schemas.microsoft.com/office/drawing/2014/main" id="{4CDA1779-F1E7-4067-8B51-7F909ECA2856}"/>
              </a:ext>
            </a:extLst>
          </p:cNvPr>
          <p:cNvSpPr txBox="1">
            <a:spLocks noChangeArrowheads="1"/>
          </p:cNvSpPr>
          <p:nvPr/>
        </p:nvSpPr>
        <p:spPr bwMode="auto">
          <a:xfrm>
            <a:off x="6568457" y="4658484"/>
            <a:ext cx="2591039" cy="107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defTabSz="1219170" eaLnBrk="1" hangingPunct="1">
              <a:spcBef>
                <a:spcPct val="0"/>
              </a:spcBef>
              <a:buFontTx/>
              <a:buNone/>
            </a:pPr>
            <a:r>
              <a:rPr lang="zh-CN" altLang="en-US" sz="1600">
                <a:solidFill>
                  <a:prstClr val="black">
                    <a:lumMod val="75000"/>
                    <a:lumOff val="25000"/>
                  </a:prstClr>
                </a:solidFill>
                <a:latin typeface="微软雅黑" pitchFamily="34" charset="-122"/>
              </a:rPr>
              <a:t>这里可以添加主要内容这里可以添加主要内容这里可以添加主要内容这里可以添加主要内容</a:t>
            </a:r>
          </a:p>
        </p:txBody>
      </p:sp>
    </p:spTree>
    <p:extLst>
      <p:ext uri="{BB962C8B-B14F-4D97-AF65-F5344CB8AC3E}">
        <p14:creationId xmlns:p14="http://schemas.microsoft.com/office/powerpoint/2010/main" val="1557906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C40D3CC-77A7-4EF7-B123-60B81ACA3D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529" y="140750"/>
            <a:ext cx="7019929" cy="7019929"/>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01</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请输入本章节标题</a:t>
            </a: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E435AFB-C13D-4C6C-A251-4DFD2FBA1CBA}"/>
              </a:ext>
            </a:extLst>
          </p:cNvPr>
          <p:cNvSpPr/>
          <p:nvPr/>
        </p:nvSpPr>
        <p:spPr>
          <a:xfrm>
            <a:off x="2156111" y="4424107"/>
            <a:ext cx="6088996" cy="1200329"/>
          </a:xfrm>
          <a:prstGeom prst="rect">
            <a:avLst/>
          </a:prstGeom>
        </p:spPr>
        <p:txBody>
          <a:bodyPr wrap="square">
            <a:spAutoFit/>
          </a:bodyPr>
          <a:lstStyle/>
          <a:p>
            <a:pPr marL="0" marR="0" lvl="0" indent="0" algn="just"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 ADD YOUR TITLE HERE ADD YOUR ADD YOUR TITLE HERE ADD YOUR ADD YOUR TITLE HERE ADD YOUR ADD YOUR TITLE HERE ADD YOUR ADD YOUR TITLE HERE ADD YOUR ADD YOUR TITLE HERE ADD YOUR TITLE HERE </a:t>
            </a:r>
          </a:p>
        </p:txBody>
      </p:sp>
      <p:pic>
        <p:nvPicPr>
          <p:cNvPr id="22" name="图片 21">
            <a:extLst>
              <a:ext uri="{FF2B5EF4-FFF2-40B4-BE49-F238E27FC236}">
                <a16:creationId xmlns:a16="http://schemas.microsoft.com/office/drawing/2014/main" id="{238EB420-7087-463D-907F-0BDF70FC2E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134" y="6274257"/>
            <a:ext cx="2583927" cy="412859"/>
          </a:xfrm>
          <a:prstGeom prst="rect">
            <a:avLst/>
          </a:prstGeom>
        </p:spPr>
      </p:pic>
      <p:grpSp>
        <p:nvGrpSpPr>
          <p:cNvPr id="23" name="组合 22">
            <a:extLst>
              <a:ext uri="{FF2B5EF4-FFF2-40B4-BE49-F238E27FC236}">
                <a16:creationId xmlns:a16="http://schemas.microsoft.com/office/drawing/2014/main" id="{5FC3661D-9232-451A-BFEE-4549D7DF0858}"/>
              </a:ext>
            </a:extLst>
          </p:cNvPr>
          <p:cNvGrpSpPr/>
          <p:nvPr/>
        </p:nvGrpSpPr>
        <p:grpSpPr>
          <a:xfrm>
            <a:off x="9114765" y="102733"/>
            <a:ext cx="2879308" cy="743473"/>
            <a:chOff x="825667" y="458497"/>
            <a:chExt cx="4856203" cy="1253932"/>
          </a:xfrm>
        </p:grpSpPr>
        <p:pic>
          <p:nvPicPr>
            <p:cNvPr id="24" name="图片 23">
              <a:extLst>
                <a:ext uri="{FF2B5EF4-FFF2-40B4-BE49-F238E27FC236}">
                  <a16:creationId xmlns:a16="http://schemas.microsoft.com/office/drawing/2014/main" id="{6426CA03-B54C-4E11-BBD3-920EB24A6C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25" name="图片 24">
              <a:extLst>
                <a:ext uri="{FF2B5EF4-FFF2-40B4-BE49-F238E27FC236}">
                  <a16:creationId xmlns:a16="http://schemas.microsoft.com/office/drawing/2014/main" id="{1C55E38C-6740-4923-ACEF-D98A0947DF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26" name="矩形 25">
              <a:extLst>
                <a:ext uri="{FF2B5EF4-FFF2-40B4-BE49-F238E27FC236}">
                  <a16:creationId xmlns:a16="http://schemas.microsoft.com/office/drawing/2014/main" id="{0EA1DC3D-6BB9-4E11-A0FD-ECC673B23442}"/>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spTree>
    <p:extLst>
      <p:ext uri="{BB962C8B-B14F-4D97-AF65-F5344CB8AC3E}">
        <p14:creationId xmlns:p14="http://schemas.microsoft.com/office/powerpoint/2010/main" val="11352731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3" name="椭圆 12">
            <a:extLst>
              <a:ext uri="{FF2B5EF4-FFF2-40B4-BE49-F238E27FC236}">
                <a16:creationId xmlns:a16="http://schemas.microsoft.com/office/drawing/2014/main" id="{4ED0FFE6-55D0-4A3E-AAA1-626DA330895B}"/>
              </a:ext>
            </a:extLst>
          </p:cNvPr>
          <p:cNvSpPr/>
          <p:nvPr/>
        </p:nvSpPr>
        <p:spPr>
          <a:xfrm>
            <a:off x="670814" y="-1640114"/>
            <a:ext cx="10850372" cy="10646228"/>
          </a:xfrm>
          <a:prstGeom prst="ellipse">
            <a:avLst/>
          </a:prstGeom>
          <a:gradFill>
            <a:gsLst>
              <a:gs pos="96000">
                <a:srgbClr val="FFC000">
                  <a:alpha val="0"/>
                </a:srgbClr>
              </a:gs>
              <a:gs pos="4000">
                <a:srgbClr val="FFC000">
                  <a:alpha val="0"/>
                </a:srgbClr>
              </a:gs>
              <a:gs pos="0">
                <a:srgbClr val="FFC000">
                  <a:alpha val="20000"/>
                </a:srgbClr>
              </a:gs>
              <a:gs pos="100000">
                <a:srgbClr val="FFC000">
                  <a:alpha val="20000"/>
                </a:srgbClr>
              </a:gs>
            </a:gsLst>
            <a:lin ang="0" scaled="0"/>
          </a:gradFill>
          <a:ln w="12700" cap="flat" cmpd="sng" algn="ctr">
            <a:gradFill>
              <a:gsLst>
                <a:gs pos="96000">
                  <a:srgbClr val="005197">
                    <a:alpha val="0"/>
                  </a:srgbClr>
                </a:gs>
                <a:gs pos="4000">
                  <a:srgbClr val="005197">
                    <a:alpha val="0"/>
                  </a:srgbClr>
                </a:gs>
                <a:gs pos="0">
                  <a:srgbClr val="005197"/>
                </a:gs>
                <a:gs pos="100000">
                  <a:srgbClr val="005197"/>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4" name="任意多边形: 形状 13">
            <a:extLst>
              <a:ext uri="{FF2B5EF4-FFF2-40B4-BE49-F238E27FC236}">
                <a16:creationId xmlns:a16="http://schemas.microsoft.com/office/drawing/2014/main" id="{332EC52F-0B73-44AB-AF18-D7181216BF21}"/>
              </a:ext>
            </a:extLst>
          </p:cNvPr>
          <p:cNvSpPr/>
          <p:nvPr/>
        </p:nvSpPr>
        <p:spPr>
          <a:xfrm>
            <a:off x="4730750" y="2317750"/>
            <a:ext cx="2730500" cy="2730500"/>
          </a:xfrm>
          <a:custGeom>
            <a:avLst/>
            <a:gdLst>
              <a:gd name="connsiteX0" fmla="*/ 1365250 w 2730500"/>
              <a:gd name="connsiteY0" fmla="*/ 0 h 2730500"/>
              <a:gd name="connsiteX1" fmla="*/ 2128575 w 2730500"/>
              <a:gd name="connsiteY1" fmla="*/ 233163 h 2730500"/>
              <a:gd name="connsiteX2" fmla="*/ 2138296 w 2730500"/>
              <a:gd name="connsiteY2" fmla="*/ 240433 h 2730500"/>
              <a:gd name="connsiteX3" fmla="*/ 2135596 w 2730500"/>
              <a:gd name="connsiteY3" fmla="*/ 267217 h 2730500"/>
              <a:gd name="connsiteX4" fmla="*/ 2444478 w 2730500"/>
              <a:gd name="connsiteY4" fmla="*/ 576099 h 2730500"/>
              <a:gd name="connsiteX5" fmla="*/ 2475673 w 2730500"/>
              <a:gd name="connsiteY5" fmla="*/ 572954 h 2730500"/>
              <a:gd name="connsiteX6" fmla="*/ 2497337 w 2730500"/>
              <a:gd name="connsiteY6" fmla="*/ 601926 h 2730500"/>
              <a:gd name="connsiteX7" fmla="*/ 2730500 w 2730500"/>
              <a:gd name="connsiteY7" fmla="*/ 1365250 h 2730500"/>
              <a:gd name="connsiteX8" fmla="*/ 2497337 w 2730500"/>
              <a:gd name="connsiteY8" fmla="*/ 2128574 h 2730500"/>
              <a:gd name="connsiteX9" fmla="*/ 2478711 w 2730500"/>
              <a:gd name="connsiteY9" fmla="*/ 2153483 h 2730500"/>
              <a:gd name="connsiteX10" fmla="*/ 2444478 w 2730500"/>
              <a:gd name="connsiteY10" fmla="*/ 2150032 h 2730500"/>
              <a:gd name="connsiteX11" fmla="*/ 2135596 w 2730500"/>
              <a:gd name="connsiteY11" fmla="*/ 2458914 h 2730500"/>
              <a:gd name="connsiteX12" fmla="*/ 2138706 w 2730500"/>
              <a:gd name="connsiteY12" fmla="*/ 2489761 h 2730500"/>
              <a:gd name="connsiteX13" fmla="*/ 2128575 w 2730500"/>
              <a:gd name="connsiteY13" fmla="*/ 2497337 h 2730500"/>
              <a:gd name="connsiteX14" fmla="*/ 1365250 w 2730500"/>
              <a:gd name="connsiteY14" fmla="*/ 2730500 h 2730500"/>
              <a:gd name="connsiteX15" fmla="*/ 601926 w 2730500"/>
              <a:gd name="connsiteY15" fmla="*/ 2497337 h 2730500"/>
              <a:gd name="connsiteX16" fmla="*/ 591795 w 2730500"/>
              <a:gd name="connsiteY16" fmla="*/ 2489761 h 2730500"/>
              <a:gd name="connsiteX17" fmla="*/ 594904 w 2730500"/>
              <a:gd name="connsiteY17" fmla="*/ 2458914 h 2730500"/>
              <a:gd name="connsiteX18" fmla="*/ 286022 w 2730500"/>
              <a:gd name="connsiteY18" fmla="*/ 2150032 h 2730500"/>
              <a:gd name="connsiteX19" fmla="*/ 251790 w 2730500"/>
              <a:gd name="connsiteY19" fmla="*/ 2153483 h 2730500"/>
              <a:gd name="connsiteX20" fmla="*/ 233163 w 2730500"/>
              <a:gd name="connsiteY20" fmla="*/ 2128574 h 2730500"/>
              <a:gd name="connsiteX21" fmla="*/ 0 w 2730500"/>
              <a:gd name="connsiteY21" fmla="*/ 1365250 h 2730500"/>
              <a:gd name="connsiteX22" fmla="*/ 233163 w 2730500"/>
              <a:gd name="connsiteY22" fmla="*/ 601926 h 2730500"/>
              <a:gd name="connsiteX23" fmla="*/ 254828 w 2730500"/>
              <a:gd name="connsiteY23" fmla="*/ 572954 h 2730500"/>
              <a:gd name="connsiteX24" fmla="*/ 286022 w 2730500"/>
              <a:gd name="connsiteY24" fmla="*/ 576099 h 2730500"/>
              <a:gd name="connsiteX25" fmla="*/ 594904 w 2730500"/>
              <a:gd name="connsiteY25" fmla="*/ 267217 h 2730500"/>
              <a:gd name="connsiteX26" fmla="*/ 592204 w 2730500"/>
              <a:gd name="connsiteY26" fmla="*/ 240433 h 2730500"/>
              <a:gd name="connsiteX27" fmla="*/ 601926 w 2730500"/>
              <a:gd name="connsiteY27" fmla="*/ 233163 h 2730500"/>
              <a:gd name="connsiteX28" fmla="*/ 1365250 w 2730500"/>
              <a:gd name="connsiteY28" fmla="*/ 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30500" h="2730500">
                <a:moveTo>
                  <a:pt x="1365250" y="0"/>
                </a:moveTo>
                <a:cubicBezTo>
                  <a:pt x="1648003" y="0"/>
                  <a:pt x="1910679" y="85956"/>
                  <a:pt x="2128575" y="233163"/>
                </a:cubicBezTo>
                <a:lnTo>
                  <a:pt x="2138296" y="240433"/>
                </a:lnTo>
                <a:lnTo>
                  <a:pt x="2135596" y="267217"/>
                </a:lnTo>
                <a:cubicBezTo>
                  <a:pt x="2135596" y="437808"/>
                  <a:pt x="2273887" y="576099"/>
                  <a:pt x="2444478" y="576099"/>
                </a:cubicBezTo>
                <a:lnTo>
                  <a:pt x="2475673" y="572954"/>
                </a:lnTo>
                <a:lnTo>
                  <a:pt x="2497337" y="601926"/>
                </a:lnTo>
                <a:cubicBezTo>
                  <a:pt x="2644544" y="819821"/>
                  <a:pt x="2730500" y="1082498"/>
                  <a:pt x="2730500" y="1365250"/>
                </a:cubicBezTo>
                <a:cubicBezTo>
                  <a:pt x="2730500" y="1648003"/>
                  <a:pt x="2644544" y="1910679"/>
                  <a:pt x="2497337" y="2128574"/>
                </a:cubicBezTo>
                <a:lnTo>
                  <a:pt x="2478711" y="2153483"/>
                </a:lnTo>
                <a:lnTo>
                  <a:pt x="2444478" y="2150032"/>
                </a:lnTo>
                <a:cubicBezTo>
                  <a:pt x="2273887" y="2150032"/>
                  <a:pt x="2135596" y="2288323"/>
                  <a:pt x="2135596" y="2458914"/>
                </a:cubicBezTo>
                <a:lnTo>
                  <a:pt x="2138706" y="2489761"/>
                </a:lnTo>
                <a:lnTo>
                  <a:pt x="2128575" y="2497337"/>
                </a:lnTo>
                <a:cubicBezTo>
                  <a:pt x="1910679" y="2644544"/>
                  <a:pt x="1648003" y="2730500"/>
                  <a:pt x="1365250" y="2730500"/>
                </a:cubicBezTo>
                <a:cubicBezTo>
                  <a:pt x="1082498" y="2730500"/>
                  <a:pt x="819821" y="2644544"/>
                  <a:pt x="601926" y="2497337"/>
                </a:cubicBezTo>
                <a:lnTo>
                  <a:pt x="591795" y="2489761"/>
                </a:lnTo>
                <a:lnTo>
                  <a:pt x="594904" y="2458914"/>
                </a:lnTo>
                <a:cubicBezTo>
                  <a:pt x="594904" y="2288323"/>
                  <a:pt x="456613" y="2150032"/>
                  <a:pt x="286022" y="2150032"/>
                </a:cubicBezTo>
                <a:lnTo>
                  <a:pt x="251790" y="2153483"/>
                </a:lnTo>
                <a:lnTo>
                  <a:pt x="233163" y="2128574"/>
                </a:lnTo>
                <a:cubicBezTo>
                  <a:pt x="85956" y="1910679"/>
                  <a:pt x="0" y="1648003"/>
                  <a:pt x="0" y="1365250"/>
                </a:cubicBezTo>
                <a:cubicBezTo>
                  <a:pt x="0" y="1082498"/>
                  <a:pt x="85956" y="819821"/>
                  <a:pt x="233163" y="601926"/>
                </a:cubicBezTo>
                <a:lnTo>
                  <a:pt x="254828" y="572954"/>
                </a:lnTo>
                <a:lnTo>
                  <a:pt x="286022" y="576099"/>
                </a:lnTo>
                <a:cubicBezTo>
                  <a:pt x="456613" y="576099"/>
                  <a:pt x="594904" y="437808"/>
                  <a:pt x="594904" y="267217"/>
                </a:cubicBezTo>
                <a:lnTo>
                  <a:pt x="592204" y="240433"/>
                </a:lnTo>
                <a:lnTo>
                  <a:pt x="601926" y="233163"/>
                </a:lnTo>
                <a:cubicBezTo>
                  <a:pt x="819821" y="85956"/>
                  <a:pt x="1082498" y="0"/>
                  <a:pt x="1365250" y="0"/>
                </a:cubicBezTo>
                <a:close/>
              </a:path>
            </a:pathLst>
          </a:custGeom>
          <a:gradFill flip="none" rotWithShape="1">
            <a:gsLst>
              <a:gs pos="51000">
                <a:srgbClr val="FFC000">
                  <a:alpha val="0"/>
                </a:srgbClr>
              </a:gs>
              <a:gs pos="100000">
                <a:srgbClr val="FFC000">
                  <a:alpha val="34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nvGrpSpPr>
          <p:cNvPr id="15" name="组合 14">
            <a:extLst>
              <a:ext uri="{FF2B5EF4-FFF2-40B4-BE49-F238E27FC236}">
                <a16:creationId xmlns:a16="http://schemas.microsoft.com/office/drawing/2014/main" id="{14BDA3FA-31FD-47A9-B626-9BFBA24AD5E9}"/>
              </a:ext>
            </a:extLst>
          </p:cNvPr>
          <p:cNvGrpSpPr/>
          <p:nvPr/>
        </p:nvGrpSpPr>
        <p:grpSpPr>
          <a:xfrm>
            <a:off x="4730750" y="2317750"/>
            <a:ext cx="2730500" cy="2730500"/>
            <a:chOff x="4730750" y="2063750"/>
            <a:chExt cx="2730500" cy="2730500"/>
          </a:xfrm>
        </p:grpSpPr>
        <p:sp>
          <p:nvSpPr>
            <p:cNvPr id="16" name="弧形 15">
              <a:extLst>
                <a:ext uri="{FF2B5EF4-FFF2-40B4-BE49-F238E27FC236}">
                  <a16:creationId xmlns:a16="http://schemas.microsoft.com/office/drawing/2014/main" id="{798371CE-9D17-4A1D-83DA-D4C751320342}"/>
                </a:ext>
              </a:extLst>
            </p:cNvPr>
            <p:cNvSpPr/>
            <p:nvPr/>
          </p:nvSpPr>
          <p:spPr>
            <a:xfrm>
              <a:off x="4733925" y="2066925"/>
              <a:ext cx="2724150" cy="2724150"/>
            </a:xfrm>
            <a:prstGeom prst="arc">
              <a:avLst>
                <a:gd name="adj1" fmla="val 14525385"/>
                <a:gd name="adj2" fmla="val 17837037"/>
              </a:avLst>
            </a:prstGeom>
            <a:noFill/>
            <a:ln w="12700" cap="flat" cmpd="sng" algn="ctr">
              <a:gradFill>
                <a:gsLst>
                  <a:gs pos="0">
                    <a:srgbClr val="FFC000">
                      <a:alpha val="0"/>
                    </a:srgbClr>
                  </a:gs>
                  <a:gs pos="100000">
                    <a:srgbClr val="FFC000"/>
                  </a:gs>
                </a:gsLst>
                <a:lin ang="0" scaled="0"/>
              </a:gra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 name="弧形 17">
              <a:extLst>
                <a:ext uri="{FF2B5EF4-FFF2-40B4-BE49-F238E27FC236}">
                  <a16:creationId xmlns:a16="http://schemas.microsoft.com/office/drawing/2014/main" id="{B8EB84C8-7860-4A7C-9CF5-CBBD2575DC97}"/>
                </a:ext>
              </a:extLst>
            </p:cNvPr>
            <p:cNvSpPr/>
            <p:nvPr/>
          </p:nvSpPr>
          <p:spPr>
            <a:xfrm rot="10800000">
              <a:off x="4743450" y="2076450"/>
              <a:ext cx="2705100" cy="2705100"/>
            </a:xfrm>
            <a:prstGeom prst="arc">
              <a:avLst>
                <a:gd name="adj1" fmla="val 14525385"/>
                <a:gd name="adj2" fmla="val 17837037"/>
              </a:avLst>
            </a:prstGeom>
            <a:noFill/>
            <a:ln w="12700" cap="flat" cmpd="sng" algn="ctr">
              <a:gradFill>
                <a:gsLst>
                  <a:gs pos="0">
                    <a:srgbClr val="FFC000">
                      <a:alpha val="0"/>
                    </a:srgbClr>
                  </a:gs>
                  <a:gs pos="100000">
                    <a:srgbClr val="FFC000"/>
                  </a:gs>
                </a:gsLst>
                <a:lin ang="0" scaled="0"/>
              </a:gra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9" name="弧形 18">
              <a:extLst>
                <a:ext uri="{FF2B5EF4-FFF2-40B4-BE49-F238E27FC236}">
                  <a16:creationId xmlns:a16="http://schemas.microsoft.com/office/drawing/2014/main" id="{8A0622BE-E421-4487-84F7-BEE27C2E362A}"/>
                </a:ext>
              </a:extLst>
            </p:cNvPr>
            <p:cNvSpPr/>
            <p:nvPr/>
          </p:nvSpPr>
          <p:spPr>
            <a:xfrm rot="16200000">
              <a:off x="4730750" y="2063750"/>
              <a:ext cx="2730500" cy="2730500"/>
            </a:xfrm>
            <a:prstGeom prst="arc">
              <a:avLst>
                <a:gd name="adj1" fmla="val 14525385"/>
                <a:gd name="adj2" fmla="val 17837037"/>
              </a:avLst>
            </a:prstGeom>
            <a:noFill/>
            <a:ln w="12700" cap="flat" cmpd="sng" algn="ctr">
              <a:gradFill>
                <a:gsLst>
                  <a:gs pos="0">
                    <a:srgbClr val="FFC000">
                      <a:alpha val="0"/>
                    </a:srgbClr>
                  </a:gs>
                  <a:gs pos="100000">
                    <a:srgbClr val="FFC000"/>
                  </a:gs>
                </a:gsLst>
                <a:lin ang="0" scaled="0"/>
              </a:gra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0" name="弧形 19">
              <a:extLst>
                <a:ext uri="{FF2B5EF4-FFF2-40B4-BE49-F238E27FC236}">
                  <a16:creationId xmlns:a16="http://schemas.microsoft.com/office/drawing/2014/main" id="{C5CA605B-028D-447F-AD13-A0B766B65AAA}"/>
                </a:ext>
              </a:extLst>
            </p:cNvPr>
            <p:cNvSpPr/>
            <p:nvPr/>
          </p:nvSpPr>
          <p:spPr>
            <a:xfrm rot="5400000">
              <a:off x="4730750" y="2063750"/>
              <a:ext cx="2730500" cy="2730500"/>
            </a:xfrm>
            <a:prstGeom prst="arc">
              <a:avLst>
                <a:gd name="adj1" fmla="val 14525385"/>
                <a:gd name="adj2" fmla="val 17837037"/>
              </a:avLst>
            </a:prstGeom>
            <a:noFill/>
            <a:ln w="12700" cap="flat" cmpd="sng" algn="ctr">
              <a:gradFill>
                <a:gsLst>
                  <a:gs pos="0">
                    <a:srgbClr val="FFC000">
                      <a:alpha val="0"/>
                    </a:srgbClr>
                  </a:gs>
                  <a:gs pos="100000">
                    <a:srgbClr val="FFC000"/>
                  </a:gs>
                </a:gsLst>
                <a:lin ang="0" scaled="0"/>
              </a:gra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grpSp>
        <p:nvGrpSpPr>
          <p:cNvPr id="21" name="组合 20">
            <a:extLst>
              <a:ext uri="{FF2B5EF4-FFF2-40B4-BE49-F238E27FC236}">
                <a16:creationId xmlns:a16="http://schemas.microsoft.com/office/drawing/2014/main" id="{4EFBA47A-0048-47F5-A43F-78C5A276837D}"/>
              </a:ext>
            </a:extLst>
          </p:cNvPr>
          <p:cNvGrpSpPr/>
          <p:nvPr/>
        </p:nvGrpSpPr>
        <p:grpSpPr>
          <a:xfrm>
            <a:off x="4541520" y="2128520"/>
            <a:ext cx="3108960" cy="3108960"/>
            <a:chOff x="4541520" y="1874520"/>
            <a:chExt cx="3108960" cy="3108960"/>
          </a:xfrm>
        </p:grpSpPr>
        <p:sp>
          <p:nvSpPr>
            <p:cNvPr id="22" name="弧形 21">
              <a:extLst>
                <a:ext uri="{FF2B5EF4-FFF2-40B4-BE49-F238E27FC236}">
                  <a16:creationId xmlns:a16="http://schemas.microsoft.com/office/drawing/2014/main" id="{B3DFB729-2A0B-411A-8656-2031ED1A6F8D}"/>
                </a:ext>
              </a:extLst>
            </p:cNvPr>
            <p:cNvSpPr/>
            <p:nvPr/>
          </p:nvSpPr>
          <p:spPr>
            <a:xfrm>
              <a:off x="4541520" y="1874520"/>
              <a:ext cx="3108960" cy="3108960"/>
            </a:xfrm>
            <a:prstGeom prst="arc">
              <a:avLst>
                <a:gd name="adj1" fmla="val 14359864"/>
                <a:gd name="adj2" fmla="val 18087536"/>
              </a:avLst>
            </a:prstGeom>
            <a:noFill/>
            <a:ln w="127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3" name="弧形 22">
              <a:extLst>
                <a:ext uri="{FF2B5EF4-FFF2-40B4-BE49-F238E27FC236}">
                  <a16:creationId xmlns:a16="http://schemas.microsoft.com/office/drawing/2014/main" id="{D6BB23AE-0E88-48E7-86F9-41154334C724}"/>
                </a:ext>
              </a:extLst>
            </p:cNvPr>
            <p:cNvSpPr/>
            <p:nvPr/>
          </p:nvSpPr>
          <p:spPr>
            <a:xfrm rot="5400000">
              <a:off x="4541520" y="1874520"/>
              <a:ext cx="3108960" cy="3108960"/>
            </a:xfrm>
            <a:prstGeom prst="arc">
              <a:avLst>
                <a:gd name="adj1" fmla="val 14359864"/>
                <a:gd name="adj2" fmla="val 18124232"/>
              </a:avLst>
            </a:prstGeom>
            <a:noFill/>
            <a:ln w="127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4" name="弧形 23">
              <a:extLst>
                <a:ext uri="{FF2B5EF4-FFF2-40B4-BE49-F238E27FC236}">
                  <a16:creationId xmlns:a16="http://schemas.microsoft.com/office/drawing/2014/main" id="{717548E1-4656-4441-B8C1-8DD4ACC23C7F}"/>
                </a:ext>
              </a:extLst>
            </p:cNvPr>
            <p:cNvSpPr/>
            <p:nvPr/>
          </p:nvSpPr>
          <p:spPr>
            <a:xfrm rot="10800000">
              <a:off x="4541520" y="1874520"/>
              <a:ext cx="3108960" cy="3108960"/>
            </a:xfrm>
            <a:prstGeom prst="arc">
              <a:avLst>
                <a:gd name="adj1" fmla="val 14359864"/>
                <a:gd name="adj2" fmla="val 18083512"/>
              </a:avLst>
            </a:prstGeom>
            <a:noFill/>
            <a:ln w="127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5" name="弧形 24">
              <a:extLst>
                <a:ext uri="{FF2B5EF4-FFF2-40B4-BE49-F238E27FC236}">
                  <a16:creationId xmlns:a16="http://schemas.microsoft.com/office/drawing/2014/main" id="{E4574BF9-7D27-4354-A8CB-C7FAD1368753}"/>
                </a:ext>
              </a:extLst>
            </p:cNvPr>
            <p:cNvSpPr/>
            <p:nvPr/>
          </p:nvSpPr>
          <p:spPr>
            <a:xfrm rot="16200000">
              <a:off x="4541520" y="1874520"/>
              <a:ext cx="3108960" cy="3108960"/>
            </a:xfrm>
            <a:prstGeom prst="arc">
              <a:avLst>
                <a:gd name="adj1" fmla="val 14359864"/>
                <a:gd name="adj2" fmla="val 18124232"/>
              </a:avLst>
            </a:prstGeom>
            <a:noFill/>
            <a:ln w="127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sp>
        <p:nvSpPr>
          <p:cNvPr id="26" name="椭圆 25">
            <a:extLst>
              <a:ext uri="{FF2B5EF4-FFF2-40B4-BE49-F238E27FC236}">
                <a16:creationId xmlns:a16="http://schemas.microsoft.com/office/drawing/2014/main" id="{8A58F4BD-4FE4-4B75-94CE-2B14FEDD8069}"/>
              </a:ext>
            </a:extLst>
          </p:cNvPr>
          <p:cNvSpPr/>
          <p:nvPr/>
        </p:nvSpPr>
        <p:spPr>
          <a:xfrm>
            <a:off x="6887780" y="2245129"/>
            <a:ext cx="617764" cy="617764"/>
          </a:xfrm>
          <a:prstGeom prst="ellipse">
            <a:avLst/>
          </a:prstGeom>
          <a:gradFill flip="none" rotWithShape="1">
            <a:gsLst>
              <a:gs pos="51000">
                <a:srgbClr val="FFC000">
                  <a:alpha val="0"/>
                </a:srgbClr>
              </a:gs>
              <a:gs pos="100000">
                <a:srgbClr val="FFC000">
                  <a:alpha val="34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7" name="椭圆 26">
            <a:extLst>
              <a:ext uri="{FF2B5EF4-FFF2-40B4-BE49-F238E27FC236}">
                <a16:creationId xmlns:a16="http://schemas.microsoft.com/office/drawing/2014/main" id="{9E4F9B18-7F18-4F1F-A766-87FFB5127AB4}"/>
              </a:ext>
            </a:extLst>
          </p:cNvPr>
          <p:cNvSpPr/>
          <p:nvPr/>
        </p:nvSpPr>
        <p:spPr>
          <a:xfrm>
            <a:off x="4686458" y="4496377"/>
            <a:ext cx="617764" cy="617764"/>
          </a:xfrm>
          <a:prstGeom prst="ellipse">
            <a:avLst/>
          </a:prstGeom>
          <a:gradFill flip="none" rotWithShape="1">
            <a:gsLst>
              <a:gs pos="51000">
                <a:srgbClr val="FFC000">
                  <a:alpha val="0"/>
                </a:srgbClr>
              </a:gs>
              <a:gs pos="100000">
                <a:srgbClr val="FFC000">
                  <a:alpha val="34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8" name="椭圆 27">
            <a:extLst>
              <a:ext uri="{FF2B5EF4-FFF2-40B4-BE49-F238E27FC236}">
                <a16:creationId xmlns:a16="http://schemas.microsoft.com/office/drawing/2014/main" id="{4A8D73A6-9CED-4BF2-A890-EC10B3646CB7}"/>
              </a:ext>
            </a:extLst>
          </p:cNvPr>
          <p:cNvSpPr/>
          <p:nvPr/>
        </p:nvSpPr>
        <p:spPr>
          <a:xfrm>
            <a:off x="4686458" y="2245129"/>
            <a:ext cx="617764" cy="617764"/>
          </a:xfrm>
          <a:prstGeom prst="ellipse">
            <a:avLst/>
          </a:prstGeom>
          <a:gradFill flip="none" rotWithShape="1">
            <a:gsLst>
              <a:gs pos="51000">
                <a:srgbClr val="FFC000">
                  <a:alpha val="0"/>
                </a:srgbClr>
              </a:gs>
              <a:gs pos="100000">
                <a:srgbClr val="FFC000">
                  <a:alpha val="34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9" name="椭圆 28">
            <a:extLst>
              <a:ext uri="{FF2B5EF4-FFF2-40B4-BE49-F238E27FC236}">
                <a16:creationId xmlns:a16="http://schemas.microsoft.com/office/drawing/2014/main" id="{B8CECF45-3E04-434F-A8F4-984F1243AF9D}"/>
              </a:ext>
            </a:extLst>
          </p:cNvPr>
          <p:cNvSpPr/>
          <p:nvPr/>
        </p:nvSpPr>
        <p:spPr>
          <a:xfrm>
            <a:off x="6887780" y="4497283"/>
            <a:ext cx="617764" cy="617764"/>
          </a:xfrm>
          <a:prstGeom prst="ellipse">
            <a:avLst/>
          </a:prstGeom>
          <a:gradFill flip="none" rotWithShape="1">
            <a:gsLst>
              <a:gs pos="51000">
                <a:srgbClr val="FFC000">
                  <a:alpha val="0"/>
                </a:srgbClr>
              </a:gs>
              <a:gs pos="100000">
                <a:srgbClr val="FFC000">
                  <a:alpha val="34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0" name="任意多边形: 形状 29">
            <a:extLst>
              <a:ext uri="{FF2B5EF4-FFF2-40B4-BE49-F238E27FC236}">
                <a16:creationId xmlns:a16="http://schemas.microsoft.com/office/drawing/2014/main" id="{181FBB3B-4505-4F9F-AC2B-5CE1E2D137A8}"/>
              </a:ext>
            </a:extLst>
          </p:cNvPr>
          <p:cNvSpPr/>
          <p:nvPr/>
        </p:nvSpPr>
        <p:spPr>
          <a:xfrm>
            <a:off x="5448300" y="3035300"/>
            <a:ext cx="1295400" cy="1295400"/>
          </a:xfrm>
          <a:custGeom>
            <a:avLst/>
            <a:gdLst>
              <a:gd name="connsiteX0" fmla="*/ 668846 w 1295400"/>
              <a:gd name="connsiteY0" fmla="*/ 870433 h 1295400"/>
              <a:gd name="connsiteX1" fmla="*/ 668846 w 1295400"/>
              <a:gd name="connsiteY1" fmla="*/ 898628 h 1295400"/>
              <a:gd name="connsiteX2" fmla="*/ 876073 w 1295400"/>
              <a:gd name="connsiteY2" fmla="*/ 898628 h 1295400"/>
              <a:gd name="connsiteX3" fmla="*/ 876073 w 1295400"/>
              <a:gd name="connsiteY3" fmla="*/ 870433 h 1295400"/>
              <a:gd name="connsiteX4" fmla="*/ 441885 w 1295400"/>
              <a:gd name="connsiteY4" fmla="*/ 725233 h 1295400"/>
              <a:gd name="connsiteX5" fmla="*/ 393954 w 1295400"/>
              <a:gd name="connsiteY5" fmla="*/ 890169 h 1295400"/>
              <a:gd name="connsiteX6" fmla="*/ 409461 w 1295400"/>
              <a:gd name="connsiteY6" fmla="*/ 885832 h 1295400"/>
              <a:gd name="connsiteX7" fmla="*/ 409461 w 1295400"/>
              <a:gd name="connsiteY7" fmla="*/ 898628 h 1295400"/>
              <a:gd name="connsiteX8" fmla="*/ 598362 w 1295400"/>
              <a:gd name="connsiteY8" fmla="*/ 898628 h 1295400"/>
              <a:gd name="connsiteX9" fmla="*/ 598362 w 1295400"/>
              <a:gd name="connsiteY9" fmla="*/ 870433 h 1295400"/>
              <a:gd name="connsiteX10" fmla="*/ 464526 w 1295400"/>
              <a:gd name="connsiteY10" fmla="*/ 870433 h 1295400"/>
              <a:gd name="connsiteX11" fmla="*/ 560300 w 1295400"/>
              <a:gd name="connsiteY11" fmla="*/ 843649 h 1295400"/>
              <a:gd name="connsiteX12" fmla="*/ 712547 w 1295400"/>
              <a:gd name="connsiteY12" fmla="*/ 453161 h 1295400"/>
              <a:gd name="connsiteX13" fmla="*/ 453161 w 1295400"/>
              <a:gd name="connsiteY13" fmla="*/ 712547 h 1295400"/>
              <a:gd name="connsiteX14" fmla="*/ 571577 w 1295400"/>
              <a:gd name="connsiteY14" fmla="*/ 830962 h 1295400"/>
              <a:gd name="connsiteX15" fmla="*/ 830962 w 1295400"/>
              <a:gd name="connsiteY15" fmla="*/ 571576 h 1295400"/>
              <a:gd name="connsiteX16" fmla="*/ 783031 w 1295400"/>
              <a:gd name="connsiteY16" fmla="*/ 396421 h 1295400"/>
              <a:gd name="connsiteX17" fmla="*/ 760477 w 1295400"/>
              <a:gd name="connsiteY17" fmla="*/ 406642 h 1295400"/>
              <a:gd name="connsiteX18" fmla="*/ 760476 w 1295400"/>
              <a:gd name="connsiteY18" fmla="*/ 406641 h 1295400"/>
              <a:gd name="connsiteX19" fmla="*/ 725233 w 1295400"/>
              <a:gd name="connsiteY19" fmla="*/ 441884 h 1295400"/>
              <a:gd name="connsiteX20" fmla="*/ 843648 w 1295400"/>
              <a:gd name="connsiteY20" fmla="*/ 560298 h 1295400"/>
              <a:gd name="connsiteX21" fmla="*/ 878890 w 1295400"/>
              <a:gd name="connsiteY21" fmla="*/ 525056 h 1295400"/>
              <a:gd name="connsiteX22" fmla="*/ 877481 w 1295400"/>
              <a:gd name="connsiteY22" fmla="*/ 523647 h 1295400"/>
              <a:gd name="connsiteX23" fmla="*/ 887702 w 1295400"/>
              <a:gd name="connsiteY23" fmla="*/ 501091 h 1295400"/>
              <a:gd name="connsiteX24" fmla="*/ 878891 w 1295400"/>
              <a:gd name="connsiteY24" fmla="*/ 478536 h 1295400"/>
              <a:gd name="connsiteX25" fmla="*/ 805586 w 1295400"/>
              <a:gd name="connsiteY25" fmla="*/ 405232 h 1295400"/>
              <a:gd name="connsiteX26" fmla="*/ 783031 w 1295400"/>
              <a:gd name="connsiteY26" fmla="*/ 396421 h 1295400"/>
              <a:gd name="connsiteX27" fmla="*/ 647700 w 1295400"/>
              <a:gd name="connsiteY27" fmla="*/ 0 h 1295400"/>
              <a:gd name="connsiteX28" fmla="*/ 1295400 w 1295400"/>
              <a:gd name="connsiteY28" fmla="*/ 647700 h 1295400"/>
              <a:gd name="connsiteX29" fmla="*/ 647700 w 1295400"/>
              <a:gd name="connsiteY29" fmla="*/ 1295400 h 1295400"/>
              <a:gd name="connsiteX30" fmla="*/ 0 w 1295400"/>
              <a:gd name="connsiteY30" fmla="*/ 647700 h 1295400"/>
              <a:gd name="connsiteX31" fmla="*/ 647700 w 1295400"/>
              <a:gd name="connsiteY31"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5400" h="1295400">
                <a:moveTo>
                  <a:pt x="668846" y="870433"/>
                </a:moveTo>
                <a:lnTo>
                  <a:pt x="668846" y="898628"/>
                </a:lnTo>
                <a:lnTo>
                  <a:pt x="876073" y="898628"/>
                </a:lnTo>
                <a:lnTo>
                  <a:pt x="876073" y="870433"/>
                </a:lnTo>
                <a:close/>
                <a:moveTo>
                  <a:pt x="441885" y="725233"/>
                </a:moveTo>
                <a:lnTo>
                  <a:pt x="393954" y="890169"/>
                </a:lnTo>
                <a:lnTo>
                  <a:pt x="409461" y="885832"/>
                </a:lnTo>
                <a:lnTo>
                  <a:pt x="409461" y="898628"/>
                </a:lnTo>
                <a:lnTo>
                  <a:pt x="598362" y="898628"/>
                </a:lnTo>
                <a:lnTo>
                  <a:pt x="598362" y="870433"/>
                </a:lnTo>
                <a:lnTo>
                  <a:pt x="464526" y="870433"/>
                </a:lnTo>
                <a:lnTo>
                  <a:pt x="560300" y="843649"/>
                </a:lnTo>
                <a:close/>
                <a:moveTo>
                  <a:pt x="712547" y="453161"/>
                </a:moveTo>
                <a:lnTo>
                  <a:pt x="453161" y="712547"/>
                </a:lnTo>
                <a:lnTo>
                  <a:pt x="571577" y="830962"/>
                </a:lnTo>
                <a:lnTo>
                  <a:pt x="830962" y="571576"/>
                </a:lnTo>
                <a:close/>
                <a:moveTo>
                  <a:pt x="783031" y="396421"/>
                </a:moveTo>
                <a:lnTo>
                  <a:pt x="760477" y="406642"/>
                </a:lnTo>
                <a:lnTo>
                  <a:pt x="760476" y="406641"/>
                </a:lnTo>
                <a:lnTo>
                  <a:pt x="725233" y="441884"/>
                </a:lnTo>
                <a:lnTo>
                  <a:pt x="843648" y="560298"/>
                </a:lnTo>
                <a:lnTo>
                  <a:pt x="878890" y="525056"/>
                </a:lnTo>
                <a:lnTo>
                  <a:pt x="877481" y="523647"/>
                </a:lnTo>
                <a:lnTo>
                  <a:pt x="887702" y="501091"/>
                </a:lnTo>
                <a:cubicBezTo>
                  <a:pt x="888054" y="492986"/>
                  <a:pt x="885235" y="484880"/>
                  <a:pt x="878891" y="478536"/>
                </a:cubicBezTo>
                <a:lnTo>
                  <a:pt x="805586" y="405232"/>
                </a:lnTo>
                <a:cubicBezTo>
                  <a:pt x="799243" y="398888"/>
                  <a:pt x="791137" y="396069"/>
                  <a:pt x="783031" y="396421"/>
                </a:cubicBezTo>
                <a:close/>
                <a:moveTo>
                  <a:pt x="647700" y="0"/>
                </a:moveTo>
                <a:cubicBezTo>
                  <a:pt x="1005415" y="0"/>
                  <a:pt x="1295400" y="289985"/>
                  <a:pt x="1295400" y="647700"/>
                </a:cubicBezTo>
                <a:cubicBezTo>
                  <a:pt x="1295400" y="1005415"/>
                  <a:pt x="1005415" y="1295400"/>
                  <a:pt x="647700" y="1295400"/>
                </a:cubicBezTo>
                <a:cubicBezTo>
                  <a:pt x="289985" y="1295400"/>
                  <a:pt x="0" y="1005415"/>
                  <a:pt x="0" y="647700"/>
                </a:cubicBezTo>
                <a:cubicBezTo>
                  <a:pt x="0" y="289985"/>
                  <a:pt x="289985" y="0"/>
                  <a:pt x="647700" y="0"/>
                </a:cubicBezTo>
                <a:close/>
              </a:path>
            </a:pathLst>
          </a:custGeom>
          <a:solidFill>
            <a:srgbClr val="005197"/>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nvGrpSpPr>
          <p:cNvPr id="31" name="组合 30">
            <a:extLst>
              <a:ext uri="{FF2B5EF4-FFF2-40B4-BE49-F238E27FC236}">
                <a16:creationId xmlns:a16="http://schemas.microsoft.com/office/drawing/2014/main" id="{7097425C-DA58-4CBC-8722-D50E22DCD7C7}"/>
              </a:ext>
            </a:extLst>
          </p:cNvPr>
          <p:cNvGrpSpPr/>
          <p:nvPr/>
        </p:nvGrpSpPr>
        <p:grpSpPr>
          <a:xfrm>
            <a:off x="5304223" y="2862895"/>
            <a:ext cx="1583554" cy="1640210"/>
            <a:chOff x="5304223" y="2608895"/>
            <a:chExt cx="1583554" cy="1640210"/>
          </a:xfrm>
        </p:grpSpPr>
        <p:cxnSp>
          <p:nvCxnSpPr>
            <p:cNvPr id="32" name="直接连接符 31">
              <a:extLst>
                <a:ext uri="{FF2B5EF4-FFF2-40B4-BE49-F238E27FC236}">
                  <a16:creationId xmlns:a16="http://schemas.microsoft.com/office/drawing/2014/main" id="{4F4F7998-CEB6-4E4F-9617-93FC37539CCC}"/>
                </a:ext>
              </a:extLst>
            </p:cNvPr>
            <p:cNvCxnSpPr/>
            <p:nvPr/>
          </p:nvCxnSpPr>
          <p:spPr>
            <a:xfrm flipH="1" flipV="1">
              <a:off x="5304223" y="2608895"/>
              <a:ext cx="791777" cy="820105"/>
            </a:xfrm>
            <a:prstGeom prst="line">
              <a:avLst/>
            </a:prstGeom>
            <a:noFill/>
            <a:ln w="12700" cap="rnd" cmpd="sng" algn="ctr">
              <a:gradFill>
                <a:gsLst>
                  <a:gs pos="70000">
                    <a:srgbClr val="FFC000">
                      <a:alpha val="0"/>
                    </a:srgbClr>
                  </a:gs>
                  <a:gs pos="100000">
                    <a:srgbClr val="FFC000"/>
                  </a:gs>
                </a:gsLst>
                <a:lin ang="5400000" scaled="1"/>
              </a:gradFill>
              <a:prstDash val="solid"/>
              <a:miter lim="800000"/>
            </a:ln>
            <a:effectLst/>
          </p:spPr>
        </p:cxnSp>
        <p:cxnSp>
          <p:nvCxnSpPr>
            <p:cNvPr id="33" name="直接连接符 32">
              <a:extLst>
                <a:ext uri="{FF2B5EF4-FFF2-40B4-BE49-F238E27FC236}">
                  <a16:creationId xmlns:a16="http://schemas.microsoft.com/office/drawing/2014/main" id="{C2D295FA-F485-4355-B340-745485C291B0}"/>
                </a:ext>
              </a:extLst>
            </p:cNvPr>
            <p:cNvCxnSpPr/>
            <p:nvPr/>
          </p:nvCxnSpPr>
          <p:spPr>
            <a:xfrm flipV="1">
              <a:off x="6096000" y="2608895"/>
              <a:ext cx="791777" cy="820105"/>
            </a:xfrm>
            <a:prstGeom prst="line">
              <a:avLst/>
            </a:prstGeom>
            <a:noFill/>
            <a:ln w="12700" cap="rnd" cmpd="sng" algn="ctr">
              <a:gradFill>
                <a:gsLst>
                  <a:gs pos="70000">
                    <a:srgbClr val="FFC000">
                      <a:alpha val="0"/>
                    </a:srgbClr>
                  </a:gs>
                  <a:gs pos="100000">
                    <a:srgbClr val="FFC000"/>
                  </a:gs>
                </a:gsLst>
                <a:lin ang="5400000" scaled="1"/>
              </a:gradFill>
              <a:prstDash val="solid"/>
              <a:miter lim="800000"/>
            </a:ln>
            <a:effectLst/>
          </p:spPr>
        </p:cxnSp>
        <p:cxnSp>
          <p:nvCxnSpPr>
            <p:cNvPr id="34" name="直接连接符 33">
              <a:extLst>
                <a:ext uri="{FF2B5EF4-FFF2-40B4-BE49-F238E27FC236}">
                  <a16:creationId xmlns:a16="http://schemas.microsoft.com/office/drawing/2014/main" id="{0829D862-491E-4F31-BE77-210EABCC6A29}"/>
                </a:ext>
              </a:extLst>
            </p:cNvPr>
            <p:cNvCxnSpPr/>
            <p:nvPr/>
          </p:nvCxnSpPr>
          <p:spPr>
            <a:xfrm flipH="1">
              <a:off x="5304223" y="3429000"/>
              <a:ext cx="791777" cy="820105"/>
            </a:xfrm>
            <a:prstGeom prst="line">
              <a:avLst/>
            </a:prstGeom>
            <a:noFill/>
            <a:ln w="12700" cap="rnd" cmpd="sng" algn="ctr">
              <a:gradFill>
                <a:gsLst>
                  <a:gs pos="70000">
                    <a:srgbClr val="FFC000">
                      <a:alpha val="0"/>
                    </a:srgbClr>
                  </a:gs>
                  <a:gs pos="100000">
                    <a:srgbClr val="FFC000"/>
                  </a:gs>
                </a:gsLst>
                <a:lin ang="5400000" scaled="1"/>
              </a:gradFill>
              <a:prstDash val="solid"/>
              <a:miter lim="800000"/>
            </a:ln>
            <a:effectLst/>
          </p:spPr>
        </p:cxnSp>
        <p:cxnSp>
          <p:nvCxnSpPr>
            <p:cNvPr id="35" name="直接连接符 34">
              <a:extLst>
                <a:ext uri="{FF2B5EF4-FFF2-40B4-BE49-F238E27FC236}">
                  <a16:creationId xmlns:a16="http://schemas.microsoft.com/office/drawing/2014/main" id="{3076DF89-4F0A-41A1-8214-C9DAA9408303}"/>
                </a:ext>
              </a:extLst>
            </p:cNvPr>
            <p:cNvCxnSpPr/>
            <p:nvPr/>
          </p:nvCxnSpPr>
          <p:spPr>
            <a:xfrm>
              <a:off x="6096000" y="3429000"/>
              <a:ext cx="791777" cy="820105"/>
            </a:xfrm>
            <a:prstGeom prst="line">
              <a:avLst/>
            </a:prstGeom>
            <a:noFill/>
            <a:ln w="12700" cap="rnd" cmpd="sng" algn="ctr">
              <a:gradFill>
                <a:gsLst>
                  <a:gs pos="70000">
                    <a:srgbClr val="FFC000">
                      <a:alpha val="0"/>
                    </a:srgbClr>
                  </a:gs>
                  <a:gs pos="100000">
                    <a:srgbClr val="FFC000"/>
                  </a:gs>
                </a:gsLst>
                <a:lin ang="5400000" scaled="1"/>
              </a:gradFill>
              <a:prstDash val="solid"/>
              <a:miter lim="800000"/>
            </a:ln>
            <a:effectLst/>
          </p:spPr>
        </p:cxnSp>
      </p:grpSp>
      <p:sp>
        <p:nvSpPr>
          <p:cNvPr id="36" name="椭圆 35">
            <a:extLst>
              <a:ext uri="{FF2B5EF4-FFF2-40B4-BE49-F238E27FC236}">
                <a16:creationId xmlns:a16="http://schemas.microsoft.com/office/drawing/2014/main" id="{2B71F8FF-527C-4F3A-8964-B4A548F6B8B6}"/>
              </a:ext>
            </a:extLst>
          </p:cNvPr>
          <p:cNvSpPr/>
          <p:nvPr/>
        </p:nvSpPr>
        <p:spPr>
          <a:xfrm>
            <a:off x="434372" y="3446557"/>
            <a:ext cx="472884" cy="472884"/>
          </a:xfrm>
          <a:prstGeom prst="ellipse">
            <a:avLst/>
          </a:prstGeom>
          <a:noFill/>
          <a:ln w="12700" cap="flat" cmpd="sng" algn="ctr">
            <a:solidFill>
              <a:srgbClr val="0051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7" name="椭圆 36">
            <a:extLst>
              <a:ext uri="{FF2B5EF4-FFF2-40B4-BE49-F238E27FC236}">
                <a16:creationId xmlns:a16="http://schemas.microsoft.com/office/drawing/2014/main" id="{FF990F8A-FA01-421A-B322-8268805AFDAB}"/>
              </a:ext>
            </a:extLst>
          </p:cNvPr>
          <p:cNvSpPr/>
          <p:nvPr/>
        </p:nvSpPr>
        <p:spPr>
          <a:xfrm>
            <a:off x="503974" y="3516159"/>
            <a:ext cx="333680" cy="333680"/>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8" name="箭头: V 形 37">
            <a:extLst>
              <a:ext uri="{FF2B5EF4-FFF2-40B4-BE49-F238E27FC236}">
                <a16:creationId xmlns:a16="http://schemas.microsoft.com/office/drawing/2014/main" id="{2D5E44D2-C810-4660-A13D-F0E253717765}"/>
              </a:ext>
            </a:extLst>
          </p:cNvPr>
          <p:cNvSpPr/>
          <p:nvPr/>
        </p:nvSpPr>
        <p:spPr>
          <a:xfrm flipH="1">
            <a:off x="608902" y="3614871"/>
            <a:ext cx="123825" cy="136256"/>
          </a:xfrm>
          <a:prstGeom prst="chevron">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cs typeface="+mn-cs"/>
            </a:endParaRPr>
          </a:p>
        </p:txBody>
      </p:sp>
      <p:sp>
        <p:nvSpPr>
          <p:cNvPr id="39" name="椭圆 38">
            <a:extLst>
              <a:ext uri="{FF2B5EF4-FFF2-40B4-BE49-F238E27FC236}">
                <a16:creationId xmlns:a16="http://schemas.microsoft.com/office/drawing/2014/main" id="{41BF3659-40BD-4D58-B42E-D42250E13149}"/>
              </a:ext>
            </a:extLst>
          </p:cNvPr>
          <p:cNvSpPr/>
          <p:nvPr/>
        </p:nvSpPr>
        <p:spPr>
          <a:xfrm flipH="1">
            <a:off x="11284744" y="3446557"/>
            <a:ext cx="472884" cy="472884"/>
          </a:xfrm>
          <a:prstGeom prst="ellipse">
            <a:avLst/>
          </a:prstGeom>
          <a:noFill/>
          <a:ln w="12700" cap="flat" cmpd="sng" algn="ctr">
            <a:solidFill>
              <a:srgbClr val="0051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0" name="椭圆 39">
            <a:extLst>
              <a:ext uri="{FF2B5EF4-FFF2-40B4-BE49-F238E27FC236}">
                <a16:creationId xmlns:a16="http://schemas.microsoft.com/office/drawing/2014/main" id="{5F620FDE-DE4E-4B0F-A290-AC18ECEBD190}"/>
              </a:ext>
            </a:extLst>
          </p:cNvPr>
          <p:cNvSpPr/>
          <p:nvPr/>
        </p:nvSpPr>
        <p:spPr>
          <a:xfrm flipH="1">
            <a:off x="11354346" y="3516159"/>
            <a:ext cx="333680" cy="333680"/>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1" name="箭头: V 形 40">
            <a:extLst>
              <a:ext uri="{FF2B5EF4-FFF2-40B4-BE49-F238E27FC236}">
                <a16:creationId xmlns:a16="http://schemas.microsoft.com/office/drawing/2014/main" id="{FAB4FE0C-F344-4422-B35F-59EFAECE8D5E}"/>
              </a:ext>
            </a:extLst>
          </p:cNvPr>
          <p:cNvSpPr/>
          <p:nvPr/>
        </p:nvSpPr>
        <p:spPr>
          <a:xfrm>
            <a:off x="11459273" y="3614871"/>
            <a:ext cx="123825" cy="136256"/>
          </a:xfrm>
          <a:prstGeom prst="chevron">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微软雅黑"/>
              <a:cs typeface="+mn-cs"/>
            </a:endParaRPr>
          </a:p>
        </p:txBody>
      </p:sp>
      <p:sp>
        <p:nvSpPr>
          <p:cNvPr id="42" name="文本框 20">
            <a:extLst>
              <a:ext uri="{FF2B5EF4-FFF2-40B4-BE49-F238E27FC236}">
                <a16:creationId xmlns:a16="http://schemas.microsoft.com/office/drawing/2014/main" id="{FCEBCC16-BEB6-4509-B3E6-2BD42CC08869}"/>
              </a:ext>
            </a:extLst>
          </p:cNvPr>
          <p:cNvSpPr txBox="1">
            <a:spLocks noChangeArrowheads="1"/>
          </p:cNvSpPr>
          <p:nvPr/>
        </p:nvSpPr>
        <p:spPr bwMode="auto">
          <a:xfrm>
            <a:off x="1203783" y="2035564"/>
            <a:ext cx="3417587"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1600" kern="100" dirty="0">
                <a:solidFill>
                  <a:prstClr val="black">
                    <a:lumMod val="50000"/>
                    <a:lumOff val="50000"/>
                  </a:prstClr>
                </a:solidFill>
                <a:latin typeface="微软雅黑"/>
                <a:ea typeface="微软雅黑"/>
                <a:sym typeface="微软雅黑" panose="020B0503020204020204" pitchFamily="34" charset="-122"/>
              </a:rPr>
              <a:t>请在此输入内容请在此输入内容请在此输入内容请在此输入内容请在此输入内容。</a:t>
            </a:r>
          </a:p>
        </p:txBody>
      </p:sp>
      <p:sp>
        <p:nvSpPr>
          <p:cNvPr id="47" name="文本框 20">
            <a:extLst>
              <a:ext uri="{FF2B5EF4-FFF2-40B4-BE49-F238E27FC236}">
                <a16:creationId xmlns:a16="http://schemas.microsoft.com/office/drawing/2014/main" id="{B01F3826-4CA6-4DDB-A1CF-DA53F976800B}"/>
              </a:ext>
            </a:extLst>
          </p:cNvPr>
          <p:cNvSpPr txBox="1">
            <a:spLocks noChangeArrowheads="1"/>
          </p:cNvSpPr>
          <p:nvPr/>
        </p:nvSpPr>
        <p:spPr bwMode="auto">
          <a:xfrm>
            <a:off x="3086101" y="1580768"/>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48" name="文本框 20">
            <a:extLst>
              <a:ext uri="{FF2B5EF4-FFF2-40B4-BE49-F238E27FC236}">
                <a16:creationId xmlns:a16="http://schemas.microsoft.com/office/drawing/2014/main" id="{430DEB31-91B1-4FC9-9947-630FC6ACC25A}"/>
              </a:ext>
            </a:extLst>
          </p:cNvPr>
          <p:cNvSpPr txBox="1">
            <a:spLocks noChangeArrowheads="1"/>
          </p:cNvSpPr>
          <p:nvPr/>
        </p:nvSpPr>
        <p:spPr bwMode="auto">
          <a:xfrm>
            <a:off x="7591425" y="2035564"/>
            <a:ext cx="3396792"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1600" kern="100" dirty="0">
                <a:solidFill>
                  <a:prstClr val="black">
                    <a:lumMod val="50000"/>
                    <a:lumOff val="50000"/>
                  </a:prstClr>
                </a:solidFill>
                <a:latin typeface="微软雅黑"/>
                <a:ea typeface="微软雅黑"/>
                <a:sym typeface="微软雅黑" panose="020B0503020204020204" pitchFamily="34" charset="-122"/>
              </a:rPr>
              <a:t>请在此输入内容请在此输入内容请在此输入内容请在此输入内容请在此输入内容。</a:t>
            </a:r>
          </a:p>
        </p:txBody>
      </p:sp>
      <p:sp>
        <p:nvSpPr>
          <p:cNvPr id="49" name="文本框 20">
            <a:extLst>
              <a:ext uri="{FF2B5EF4-FFF2-40B4-BE49-F238E27FC236}">
                <a16:creationId xmlns:a16="http://schemas.microsoft.com/office/drawing/2014/main" id="{63EC9322-E528-49D5-A90D-41C07DEB4B08}"/>
              </a:ext>
            </a:extLst>
          </p:cNvPr>
          <p:cNvSpPr txBox="1">
            <a:spLocks noChangeArrowheads="1"/>
          </p:cNvSpPr>
          <p:nvPr/>
        </p:nvSpPr>
        <p:spPr bwMode="auto">
          <a:xfrm>
            <a:off x="7568565" y="1580768"/>
            <a:ext cx="1533526"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0" name="文本框 20">
            <a:extLst>
              <a:ext uri="{FF2B5EF4-FFF2-40B4-BE49-F238E27FC236}">
                <a16:creationId xmlns:a16="http://schemas.microsoft.com/office/drawing/2014/main" id="{ABE7FC15-A062-49B1-BF1A-728096206052}"/>
              </a:ext>
            </a:extLst>
          </p:cNvPr>
          <p:cNvSpPr txBox="1">
            <a:spLocks noChangeArrowheads="1"/>
          </p:cNvSpPr>
          <p:nvPr/>
        </p:nvSpPr>
        <p:spPr bwMode="auto">
          <a:xfrm>
            <a:off x="1203783" y="4954024"/>
            <a:ext cx="3417587"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1600" kern="100" dirty="0">
                <a:solidFill>
                  <a:prstClr val="black">
                    <a:lumMod val="50000"/>
                    <a:lumOff val="50000"/>
                  </a:prstClr>
                </a:solidFill>
                <a:latin typeface="微软雅黑"/>
                <a:ea typeface="微软雅黑"/>
                <a:sym typeface="微软雅黑" panose="020B0503020204020204" pitchFamily="34" charset="-122"/>
              </a:rPr>
              <a:t>请在此输入内容请在此输入内容请在此输入内容请在此输入内容请在此输入内容。</a:t>
            </a:r>
          </a:p>
        </p:txBody>
      </p:sp>
      <p:sp>
        <p:nvSpPr>
          <p:cNvPr id="51" name="文本框 20">
            <a:extLst>
              <a:ext uri="{FF2B5EF4-FFF2-40B4-BE49-F238E27FC236}">
                <a16:creationId xmlns:a16="http://schemas.microsoft.com/office/drawing/2014/main" id="{EADC2384-0E62-4441-A3EF-A9625FBF57A7}"/>
              </a:ext>
            </a:extLst>
          </p:cNvPr>
          <p:cNvSpPr txBox="1">
            <a:spLocks noChangeArrowheads="1"/>
          </p:cNvSpPr>
          <p:nvPr/>
        </p:nvSpPr>
        <p:spPr bwMode="auto">
          <a:xfrm>
            <a:off x="3086101" y="4499228"/>
            <a:ext cx="1535269"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3" name="文本框 20">
            <a:extLst>
              <a:ext uri="{FF2B5EF4-FFF2-40B4-BE49-F238E27FC236}">
                <a16:creationId xmlns:a16="http://schemas.microsoft.com/office/drawing/2014/main" id="{C3FB0D6A-93E0-4B46-B0FC-7AECE03A1AC5}"/>
              </a:ext>
            </a:extLst>
          </p:cNvPr>
          <p:cNvSpPr txBox="1">
            <a:spLocks noChangeArrowheads="1"/>
          </p:cNvSpPr>
          <p:nvPr/>
        </p:nvSpPr>
        <p:spPr bwMode="auto">
          <a:xfrm>
            <a:off x="7591425" y="4954024"/>
            <a:ext cx="3396792"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1600" kern="100" dirty="0">
                <a:solidFill>
                  <a:prstClr val="black">
                    <a:lumMod val="50000"/>
                    <a:lumOff val="50000"/>
                  </a:prstClr>
                </a:solidFill>
                <a:latin typeface="微软雅黑"/>
                <a:ea typeface="微软雅黑"/>
                <a:sym typeface="微软雅黑" panose="020B0503020204020204" pitchFamily="34" charset="-122"/>
              </a:rPr>
              <a:t>请在此输入内容请在此输入内容请在此输入内容请在此输入内容请在此输入内容。</a:t>
            </a:r>
          </a:p>
        </p:txBody>
      </p:sp>
      <p:sp>
        <p:nvSpPr>
          <p:cNvPr id="54" name="文本框 20">
            <a:extLst>
              <a:ext uri="{FF2B5EF4-FFF2-40B4-BE49-F238E27FC236}">
                <a16:creationId xmlns:a16="http://schemas.microsoft.com/office/drawing/2014/main" id="{6948ACA3-5A89-4A8E-9406-447E70C32BF1}"/>
              </a:ext>
            </a:extLst>
          </p:cNvPr>
          <p:cNvSpPr txBox="1">
            <a:spLocks noChangeArrowheads="1"/>
          </p:cNvSpPr>
          <p:nvPr/>
        </p:nvSpPr>
        <p:spPr bwMode="auto">
          <a:xfrm>
            <a:off x="7568565" y="4499228"/>
            <a:ext cx="1533526"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pic>
        <p:nvPicPr>
          <p:cNvPr id="55" name="图形 54">
            <a:extLst>
              <a:ext uri="{FF2B5EF4-FFF2-40B4-BE49-F238E27FC236}">
                <a16:creationId xmlns:a16="http://schemas.microsoft.com/office/drawing/2014/main" id="{A6DD0667-4379-48B6-A70F-C7D37B7C951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21105" y="2365644"/>
            <a:ext cx="359330" cy="359330"/>
          </a:xfrm>
          <a:prstGeom prst="rect">
            <a:avLst/>
          </a:prstGeom>
        </p:spPr>
      </p:pic>
      <p:pic>
        <p:nvPicPr>
          <p:cNvPr id="56" name="图形 55">
            <a:extLst>
              <a:ext uri="{FF2B5EF4-FFF2-40B4-BE49-F238E27FC236}">
                <a16:creationId xmlns:a16="http://schemas.microsoft.com/office/drawing/2014/main" id="{F9FBCB37-430D-473B-A16E-6F9D43E31B8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10600" y="4636816"/>
            <a:ext cx="359330" cy="359330"/>
          </a:xfrm>
          <a:prstGeom prst="rect">
            <a:avLst/>
          </a:prstGeom>
        </p:spPr>
      </p:pic>
      <p:pic>
        <p:nvPicPr>
          <p:cNvPr id="57" name="图形 56">
            <a:extLst>
              <a:ext uri="{FF2B5EF4-FFF2-40B4-BE49-F238E27FC236}">
                <a16:creationId xmlns:a16="http://schemas.microsoft.com/office/drawing/2014/main" id="{17268F91-490C-4C99-9795-C2C38E83721F}"/>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038620" y="4610248"/>
            <a:ext cx="331920" cy="331920"/>
          </a:xfrm>
          <a:prstGeom prst="rect">
            <a:avLst/>
          </a:prstGeom>
        </p:spPr>
      </p:pic>
      <p:pic>
        <p:nvPicPr>
          <p:cNvPr id="58" name="图形 57">
            <a:extLst>
              <a:ext uri="{FF2B5EF4-FFF2-40B4-BE49-F238E27FC236}">
                <a16:creationId xmlns:a16="http://schemas.microsoft.com/office/drawing/2014/main" id="{F9C28C5A-5B42-4DE7-880C-3314581E912D}"/>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02500" y="2374346"/>
            <a:ext cx="359330" cy="359330"/>
          </a:xfrm>
          <a:prstGeom prst="rect">
            <a:avLst/>
          </a:prstGeom>
        </p:spPr>
      </p:pic>
      <p:cxnSp>
        <p:nvCxnSpPr>
          <p:cNvPr id="59" name="直接连接符 58">
            <a:extLst>
              <a:ext uri="{FF2B5EF4-FFF2-40B4-BE49-F238E27FC236}">
                <a16:creationId xmlns:a16="http://schemas.microsoft.com/office/drawing/2014/main" id="{1D9D98C7-70AE-4990-A1D8-EADC3F90BF86}"/>
              </a:ext>
            </a:extLst>
          </p:cNvPr>
          <p:cNvCxnSpPr>
            <a:cxnSpLocks/>
          </p:cNvCxnSpPr>
          <p:nvPr/>
        </p:nvCxnSpPr>
        <p:spPr>
          <a:xfrm>
            <a:off x="4228136" y="2032840"/>
            <a:ext cx="271463" cy="0"/>
          </a:xfrm>
          <a:prstGeom prst="line">
            <a:avLst/>
          </a:prstGeom>
          <a:noFill/>
          <a:ln w="19050" cap="rnd" cmpd="sng" algn="ctr">
            <a:solidFill>
              <a:sysClr val="windowText" lastClr="000000">
                <a:lumMod val="50000"/>
                <a:lumOff val="50000"/>
              </a:sysClr>
            </a:solidFill>
            <a:prstDash val="solid"/>
            <a:miter lim="800000"/>
          </a:ln>
          <a:effectLst/>
        </p:spPr>
      </p:cxnSp>
      <p:cxnSp>
        <p:nvCxnSpPr>
          <p:cNvPr id="60" name="直接连接符 59">
            <a:extLst>
              <a:ext uri="{FF2B5EF4-FFF2-40B4-BE49-F238E27FC236}">
                <a16:creationId xmlns:a16="http://schemas.microsoft.com/office/drawing/2014/main" id="{F58C7207-5125-49C1-97BC-62888E9ED573}"/>
              </a:ext>
            </a:extLst>
          </p:cNvPr>
          <p:cNvCxnSpPr>
            <a:cxnSpLocks/>
          </p:cNvCxnSpPr>
          <p:nvPr/>
        </p:nvCxnSpPr>
        <p:spPr>
          <a:xfrm>
            <a:off x="4228136" y="4950543"/>
            <a:ext cx="271463" cy="0"/>
          </a:xfrm>
          <a:prstGeom prst="line">
            <a:avLst/>
          </a:prstGeom>
          <a:noFill/>
          <a:ln w="19050" cap="rnd" cmpd="sng" algn="ctr">
            <a:solidFill>
              <a:sysClr val="windowText" lastClr="000000">
                <a:lumMod val="50000"/>
                <a:lumOff val="50000"/>
              </a:sysClr>
            </a:solidFill>
            <a:prstDash val="solid"/>
            <a:miter lim="800000"/>
          </a:ln>
          <a:effectLst/>
        </p:spPr>
      </p:cxnSp>
      <p:cxnSp>
        <p:nvCxnSpPr>
          <p:cNvPr id="61" name="直接连接符 60">
            <a:extLst>
              <a:ext uri="{FF2B5EF4-FFF2-40B4-BE49-F238E27FC236}">
                <a16:creationId xmlns:a16="http://schemas.microsoft.com/office/drawing/2014/main" id="{233D0B21-86DB-4FCE-9215-D37BA9838369}"/>
              </a:ext>
            </a:extLst>
          </p:cNvPr>
          <p:cNvCxnSpPr>
            <a:cxnSpLocks/>
          </p:cNvCxnSpPr>
          <p:nvPr/>
        </p:nvCxnSpPr>
        <p:spPr>
          <a:xfrm>
            <a:off x="7690291" y="2032840"/>
            <a:ext cx="271463" cy="0"/>
          </a:xfrm>
          <a:prstGeom prst="line">
            <a:avLst/>
          </a:prstGeom>
          <a:noFill/>
          <a:ln w="19050" cap="rnd" cmpd="sng" algn="ctr">
            <a:solidFill>
              <a:sysClr val="windowText" lastClr="000000">
                <a:lumMod val="50000"/>
                <a:lumOff val="50000"/>
              </a:sysClr>
            </a:solidFill>
            <a:prstDash val="solid"/>
            <a:miter lim="800000"/>
          </a:ln>
          <a:effectLst/>
        </p:spPr>
      </p:cxnSp>
      <p:cxnSp>
        <p:nvCxnSpPr>
          <p:cNvPr id="62" name="直接连接符 61">
            <a:extLst>
              <a:ext uri="{FF2B5EF4-FFF2-40B4-BE49-F238E27FC236}">
                <a16:creationId xmlns:a16="http://schemas.microsoft.com/office/drawing/2014/main" id="{D9409E8A-DAF7-4941-8A8E-697F1C70351B}"/>
              </a:ext>
            </a:extLst>
          </p:cNvPr>
          <p:cNvCxnSpPr>
            <a:cxnSpLocks/>
          </p:cNvCxnSpPr>
          <p:nvPr/>
        </p:nvCxnSpPr>
        <p:spPr>
          <a:xfrm>
            <a:off x="7690291" y="4950543"/>
            <a:ext cx="271463" cy="0"/>
          </a:xfrm>
          <a:prstGeom prst="line">
            <a:avLst/>
          </a:prstGeom>
          <a:noFill/>
          <a:ln w="19050" cap="rnd" cmpd="sng" algn="ctr">
            <a:solidFill>
              <a:sysClr val="windowText" lastClr="000000">
                <a:lumMod val="50000"/>
                <a:lumOff val="50000"/>
              </a:sysClr>
            </a:solidFill>
            <a:prstDash val="solid"/>
            <a:miter lim="800000"/>
          </a:ln>
          <a:effectLst/>
        </p:spPr>
      </p:cxnSp>
    </p:spTree>
    <p:extLst>
      <p:ext uri="{BB962C8B-B14F-4D97-AF65-F5344CB8AC3E}">
        <p14:creationId xmlns:p14="http://schemas.microsoft.com/office/powerpoint/2010/main" val="2640456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3" name="五边形 12">
            <a:extLst>
              <a:ext uri="{FF2B5EF4-FFF2-40B4-BE49-F238E27FC236}">
                <a16:creationId xmlns:a16="http://schemas.microsoft.com/office/drawing/2014/main" id="{273F93E2-6C76-46DF-905D-F60EAE8F3426}"/>
              </a:ext>
            </a:extLst>
          </p:cNvPr>
          <p:cNvSpPr/>
          <p:nvPr/>
        </p:nvSpPr>
        <p:spPr>
          <a:xfrm flipV="1">
            <a:off x="498188" y="-1328412"/>
            <a:ext cx="11287412" cy="10749926"/>
          </a:xfrm>
          <a:prstGeom prst="pentagon">
            <a:avLst/>
          </a:prstGeom>
          <a:gradFill>
            <a:gsLst>
              <a:gs pos="86000">
                <a:srgbClr val="FFC000">
                  <a:alpha val="0"/>
                </a:srgbClr>
              </a:gs>
              <a:gs pos="14000">
                <a:srgbClr val="FFC000">
                  <a:alpha val="0"/>
                </a:srgbClr>
              </a:gs>
              <a:gs pos="0">
                <a:srgbClr val="FFC000">
                  <a:alpha val="31000"/>
                </a:srgbClr>
              </a:gs>
              <a:gs pos="100000">
                <a:srgbClr val="FFC000">
                  <a:alpha val="31000"/>
                </a:srgbClr>
              </a:gs>
            </a:gsLst>
            <a:lin ang="0" scaled="0"/>
          </a:gradFill>
          <a:ln w="12700" cap="flat" cmpd="sng" algn="ctr">
            <a:gradFill>
              <a:gsLst>
                <a:gs pos="0">
                  <a:srgbClr val="FFC000"/>
                </a:gs>
                <a:gs pos="89000">
                  <a:srgbClr val="FFC000">
                    <a:alpha val="0"/>
                  </a:srgbClr>
                </a:gs>
                <a:gs pos="11000">
                  <a:srgbClr val="FFC000">
                    <a:alpha val="0"/>
                  </a:srgbClr>
                </a:gs>
                <a:gs pos="100000">
                  <a:srgbClr val="FFC000"/>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4" name="五边形 13">
            <a:extLst>
              <a:ext uri="{FF2B5EF4-FFF2-40B4-BE49-F238E27FC236}">
                <a16:creationId xmlns:a16="http://schemas.microsoft.com/office/drawing/2014/main" id="{1F12D82E-B60C-49AA-849A-C9401AA5E257}"/>
              </a:ext>
            </a:extLst>
          </p:cNvPr>
          <p:cNvSpPr/>
          <p:nvPr/>
        </p:nvSpPr>
        <p:spPr>
          <a:xfrm flipV="1">
            <a:off x="4795839" y="2419350"/>
            <a:ext cx="2600322" cy="2476500"/>
          </a:xfrm>
          <a:prstGeom prst="pentagon">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5" name="五边形 14">
            <a:extLst>
              <a:ext uri="{FF2B5EF4-FFF2-40B4-BE49-F238E27FC236}">
                <a16:creationId xmlns:a16="http://schemas.microsoft.com/office/drawing/2014/main" id="{D16D217F-AA8E-4ADD-B232-77C0E2461C20}"/>
              </a:ext>
            </a:extLst>
          </p:cNvPr>
          <p:cNvSpPr/>
          <p:nvPr/>
        </p:nvSpPr>
        <p:spPr>
          <a:xfrm flipV="1">
            <a:off x="4879975" y="2499480"/>
            <a:ext cx="2432050" cy="2316240"/>
          </a:xfrm>
          <a:prstGeom prst="pentagon">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entury Gothic"/>
              <a:ea typeface="微软雅黑"/>
              <a:cs typeface="+mn-cs"/>
            </a:endParaRPr>
          </a:p>
        </p:txBody>
      </p:sp>
      <p:cxnSp>
        <p:nvCxnSpPr>
          <p:cNvPr id="16" name="直接连接符 15">
            <a:extLst>
              <a:ext uri="{FF2B5EF4-FFF2-40B4-BE49-F238E27FC236}">
                <a16:creationId xmlns:a16="http://schemas.microsoft.com/office/drawing/2014/main" id="{8AE6C792-922E-49CF-ABD9-9E4DD681B7E1}"/>
              </a:ext>
            </a:extLst>
          </p:cNvPr>
          <p:cNvCxnSpPr>
            <a:cxnSpLocks/>
            <a:stCxn id="15" idx="2"/>
          </p:cNvCxnSpPr>
          <p:nvPr/>
        </p:nvCxnSpPr>
        <p:spPr>
          <a:xfrm>
            <a:off x="5344457" y="2499486"/>
            <a:ext cx="751543" cy="1170814"/>
          </a:xfrm>
          <a:prstGeom prst="line">
            <a:avLst/>
          </a:prstGeom>
          <a:noFill/>
          <a:ln w="38100" cap="flat" cmpd="sng" algn="ctr">
            <a:solidFill>
              <a:sysClr val="window" lastClr="FFFFFF"/>
            </a:solidFill>
            <a:prstDash val="solid"/>
            <a:miter lim="800000"/>
          </a:ln>
          <a:effectLst/>
        </p:spPr>
      </p:cxnSp>
      <p:cxnSp>
        <p:nvCxnSpPr>
          <p:cNvPr id="18" name="直接连接符 17">
            <a:extLst>
              <a:ext uri="{FF2B5EF4-FFF2-40B4-BE49-F238E27FC236}">
                <a16:creationId xmlns:a16="http://schemas.microsoft.com/office/drawing/2014/main" id="{0854C22B-6A46-4BF7-9D33-B080B78F008F}"/>
              </a:ext>
            </a:extLst>
          </p:cNvPr>
          <p:cNvCxnSpPr>
            <a:cxnSpLocks/>
            <a:stCxn id="15" idx="0"/>
          </p:cNvCxnSpPr>
          <p:nvPr/>
        </p:nvCxnSpPr>
        <p:spPr>
          <a:xfrm flipV="1">
            <a:off x="6096000" y="3670300"/>
            <a:ext cx="0" cy="1145420"/>
          </a:xfrm>
          <a:prstGeom prst="line">
            <a:avLst/>
          </a:prstGeom>
          <a:noFill/>
          <a:ln w="38100" cap="flat" cmpd="sng" algn="ctr">
            <a:solidFill>
              <a:sysClr val="window" lastClr="FFFFFF"/>
            </a:solidFill>
            <a:prstDash val="solid"/>
            <a:miter lim="800000"/>
          </a:ln>
          <a:effectLst/>
        </p:spPr>
      </p:cxnSp>
      <p:cxnSp>
        <p:nvCxnSpPr>
          <p:cNvPr id="19" name="直接连接符 18">
            <a:extLst>
              <a:ext uri="{FF2B5EF4-FFF2-40B4-BE49-F238E27FC236}">
                <a16:creationId xmlns:a16="http://schemas.microsoft.com/office/drawing/2014/main" id="{764389F3-481D-42EC-BA3C-6B1F8F7928D3}"/>
              </a:ext>
            </a:extLst>
          </p:cNvPr>
          <p:cNvCxnSpPr>
            <a:cxnSpLocks/>
            <a:stCxn id="15" idx="5"/>
          </p:cNvCxnSpPr>
          <p:nvPr/>
        </p:nvCxnSpPr>
        <p:spPr>
          <a:xfrm flipH="1" flipV="1">
            <a:off x="6096000" y="3670301"/>
            <a:ext cx="1216022" cy="260696"/>
          </a:xfrm>
          <a:prstGeom prst="line">
            <a:avLst/>
          </a:prstGeom>
          <a:noFill/>
          <a:ln w="38100" cap="flat" cmpd="sng" algn="ctr">
            <a:solidFill>
              <a:sysClr val="window" lastClr="FFFFFF"/>
            </a:solidFill>
            <a:prstDash val="solid"/>
            <a:miter lim="800000"/>
          </a:ln>
          <a:effectLst/>
        </p:spPr>
      </p:cxnSp>
      <p:cxnSp>
        <p:nvCxnSpPr>
          <p:cNvPr id="20" name="直接连接符 19">
            <a:extLst>
              <a:ext uri="{FF2B5EF4-FFF2-40B4-BE49-F238E27FC236}">
                <a16:creationId xmlns:a16="http://schemas.microsoft.com/office/drawing/2014/main" id="{83EA6E69-8FE3-4CD6-80B7-9C4DE5EFBF80}"/>
              </a:ext>
            </a:extLst>
          </p:cNvPr>
          <p:cNvCxnSpPr>
            <a:cxnSpLocks/>
            <a:stCxn id="15" idx="4"/>
          </p:cNvCxnSpPr>
          <p:nvPr/>
        </p:nvCxnSpPr>
        <p:spPr>
          <a:xfrm flipH="1">
            <a:off x="6096001" y="2499486"/>
            <a:ext cx="751542" cy="1170814"/>
          </a:xfrm>
          <a:prstGeom prst="line">
            <a:avLst/>
          </a:prstGeom>
          <a:noFill/>
          <a:ln w="38100" cap="flat" cmpd="sng" algn="ctr">
            <a:solidFill>
              <a:sysClr val="window" lastClr="FFFFFF"/>
            </a:solidFill>
            <a:prstDash val="solid"/>
            <a:miter lim="800000"/>
          </a:ln>
          <a:effectLst/>
        </p:spPr>
      </p:cxnSp>
      <p:cxnSp>
        <p:nvCxnSpPr>
          <p:cNvPr id="21" name="直接连接符 20">
            <a:extLst>
              <a:ext uri="{FF2B5EF4-FFF2-40B4-BE49-F238E27FC236}">
                <a16:creationId xmlns:a16="http://schemas.microsoft.com/office/drawing/2014/main" id="{FBD93E75-41D9-4486-A3FF-201A8FA2806B}"/>
              </a:ext>
            </a:extLst>
          </p:cNvPr>
          <p:cNvCxnSpPr>
            <a:cxnSpLocks/>
            <a:stCxn id="15" idx="1"/>
          </p:cNvCxnSpPr>
          <p:nvPr/>
        </p:nvCxnSpPr>
        <p:spPr>
          <a:xfrm flipV="1">
            <a:off x="4879978" y="3670301"/>
            <a:ext cx="1216022" cy="260696"/>
          </a:xfrm>
          <a:prstGeom prst="line">
            <a:avLst/>
          </a:prstGeom>
          <a:noFill/>
          <a:ln w="38100" cap="flat" cmpd="sng" algn="ctr">
            <a:solidFill>
              <a:sysClr val="window" lastClr="FFFFFF"/>
            </a:solidFill>
            <a:prstDash val="solid"/>
            <a:miter lim="800000"/>
          </a:ln>
          <a:effectLst/>
        </p:spPr>
      </p:cxnSp>
      <p:sp>
        <p:nvSpPr>
          <p:cNvPr id="22" name="五边形 21">
            <a:extLst>
              <a:ext uri="{FF2B5EF4-FFF2-40B4-BE49-F238E27FC236}">
                <a16:creationId xmlns:a16="http://schemas.microsoft.com/office/drawing/2014/main" id="{64BBCBC7-6B85-4F5B-9FA1-ABFEF6ACAE55}"/>
              </a:ext>
            </a:extLst>
          </p:cNvPr>
          <p:cNvSpPr/>
          <p:nvPr/>
        </p:nvSpPr>
        <p:spPr>
          <a:xfrm flipV="1">
            <a:off x="4707283" y="2335011"/>
            <a:ext cx="2777434" cy="2645178"/>
          </a:xfrm>
          <a:prstGeom prst="pentagon">
            <a:avLst/>
          </a:prstGeom>
          <a:no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23" name="矩形 22">
            <a:extLst>
              <a:ext uri="{FF2B5EF4-FFF2-40B4-BE49-F238E27FC236}">
                <a16:creationId xmlns:a16="http://schemas.microsoft.com/office/drawing/2014/main" id="{2B12E139-53C1-46BB-BB6D-A7418A32D352}"/>
              </a:ext>
            </a:extLst>
          </p:cNvPr>
          <p:cNvSpPr/>
          <p:nvPr/>
        </p:nvSpPr>
        <p:spPr>
          <a:xfrm>
            <a:off x="7283446" y="2170612"/>
            <a:ext cx="2946130"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a:t>
            </a:r>
          </a:p>
        </p:txBody>
      </p:sp>
      <p:cxnSp>
        <p:nvCxnSpPr>
          <p:cNvPr id="24" name="直接连接符 23">
            <a:extLst>
              <a:ext uri="{FF2B5EF4-FFF2-40B4-BE49-F238E27FC236}">
                <a16:creationId xmlns:a16="http://schemas.microsoft.com/office/drawing/2014/main" id="{89780671-392D-4F6A-8F99-7912F5DD94A3}"/>
              </a:ext>
            </a:extLst>
          </p:cNvPr>
          <p:cNvCxnSpPr>
            <a:cxnSpLocks/>
          </p:cNvCxnSpPr>
          <p:nvPr/>
        </p:nvCxnSpPr>
        <p:spPr>
          <a:xfrm>
            <a:off x="7391596" y="217209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5" name="矩形 24">
            <a:extLst>
              <a:ext uri="{FF2B5EF4-FFF2-40B4-BE49-F238E27FC236}">
                <a16:creationId xmlns:a16="http://schemas.microsoft.com/office/drawing/2014/main" id="{11DAAE62-AF22-473B-88CC-41E441A6B707}"/>
              </a:ext>
            </a:extLst>
          </p:cNvPr>
          <p:cNvSpPr/>
          <p:nvPr/>
        </p:nvSpPr>
        <p:spPr>
          <a:xfrm>
            <a:off x="7717826" y="4017115"/>
            <a:ext cx="3346109" cy="953723"/>
          </a:xfrm>
          <a:prstGeom prst="rect">
            <a:avLst/>
          </a:prstGeom>
        </p:spPr>
        <p:txBody>
          <a:bodyPr wrap="square">
            <a:spAutoFit/>
          </a:bodyPr>
          <a:lstStyle/>
          <a:p>
            <a:pP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a:t>
            </a:r>
          </a:p>
        </p:txBody>
      </p:sp>
      <p:cxnSp>
        <p:nvCxnSpPr>
          <p:cNvPr id="26" name="直接连接符 25">
            <a:extLst>
              <a:ext uri="{FF2B5EF4-FFF2-40B4-BE49-F238E27FC236}">
                <a16:creationId xmlns:a16="http://schemas.microsoft.com/office/drawing/2014/main" id="{1163DB10-A370-4C9F-A735-2842A5602893}"/>
              </a:ext>
            </a:extLst>
          </p:cNvPr>
          <p:cNvCxnSpPr>
            <a:cxnSpLocks/>
          </p:cNvCxnSpPr>
          <p:nvPr/>
        </p:nvCxnSpPr>
        <p:spPr>
          <a:xfrm>
            <a:off x="7825976" y="4018601"/>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7" name="矩形 26">
            <a:extLst>
              <a:ext uri="{FF2B5EF4-FFF2-40B4-BE49-F238E27FC236}">
                <a16:creationId xmlns:a16="http://schemas.microsoft.com/office/drawing/2014/main" id="{F65CA8FD-EB41-41CC-900A-54188CE48567}"/>
              </a:ext>
            </a:extLst>
          </p:cNvPr>
          <p:cNvSpPr/>
          <p:nvPr/>
        </p:nvSpPr>
        <p:spPr>
          <a:xfrm>
            <a:off x="1128065" y="4017115"/>
            <a:ext cx="3338486" cy="953723"/>
          </a:xfrm>
          <a:prstGeom prst="rect">
            <a:avLst/>
          </a:prstGeom>
        </p:spPr>
        <p:txBody>
          <a:bodyPr wrap="square">
            <a:spAutoFit/>
          </a:bodyPr>
          <a:lstStyle/>
          <a:p>
            <a:pPr algn="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a:t>
            </a:r>
          </a:p>
        </p:txBody>
      </p:sp>
      <p:cxnSp>
        <p:nvCxnSpPr>
          <p:cNvPr id="28" name="直接连接符 27">
            <a:extLst>
              <a:ext uri="{FF2B5EF4-FFF2-40B4-BE49-F238E27FC236}">
                <a16:creationId xmlns:a16="http://schemas.microsoft.com/office/drawing/2014/main" id="{B0081907-A839-47D0-99E0-9749A9C2FAC9}"/>
              </a:ext>
            </a:extLst>
          </p:cNvPr>
          <p:cNvCxnSpPr>
            <a:cxnSpLocks/>
          </p:cNvCxnSpPr>
          <p:nvPr/>
        </p:nvCxnSpPr>
        <p:spPr>
          <a:xfrm>
            <a:off x="4080788" y="4018601"/>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29" name="矩形 28">
            <a:extLst>
              <a:ext uri="{FF2B5EF4-FFF2-40B4-BE49-F238E27FC236}">
                <a16:creationId xmlns:a16="http://schemas.microsoft.com/office/drawing/2014/main" id="{E1BAE11B-AE61-4785-988D-9C831ED1E4A2}"/>
              </a:ext>
            </a:extLst>
          </p:cNvPr>
          <p:cNvSpPr/>
          <p:nvPr/>
        </p:nvSpPr>
        <p:spPr>
          <a:xfrm>
            <a:off x="1905000" y="2170612"/>
            <a:ext cx="2946130" cy="953723"/>
          </a:xfrm>
          <a:prstGeom prst="rect">
            <a:avLst/>
          </a:prstGeom>
        </p:spPr>
        <p:txBody>
          <a:bodyPr wrap="square">
            <a:spAutoFit/>
          </a:bodyPr>
          <a:lstStyle/>
          <a:p>
            <a:pPr algn="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a:t>
            </a:r>
          </a:p>
        </p:txBody>
      </p:sp>
      <p:sp>
        <p:nvSpPr>
          <p:cNvPr id="30" name="矩形 29">
            <a:extLst>
              <a:ext uri="{FF2B5EF4-FFF2-40B4-BE49-F238E27FC236}">
                <a16:creationId xmlns:a16="http://schemas.microsoft.com/office/drawing/2014/main" id="{E5B13D5D-D0F3-4E66-A5BB-714EB2258F53}"/>
              </a:ext>
            </a:extLst>
          </p:cNvPr>
          <p:cNvSpPr/>
          <p:nvPr/>
        </p:nvSpPr>
        <p:spPr>
          <a:xfrm>
            <a:off x="3644902" y="5507047"/>
            <a:ext cx="4902198" cy="658257"/>
          </a:xfrm>
          <a:prstGeom prst="rect">
            <a:avLst/>
          </a:prstGeom>
        </p:spPr>
        <p:txBody>
          <a:bodyPr wrap="square">
            <a:spAutoFit/>
          </a:bodyPr>
          <a:lstStyle/>
          <a:p>
            <a:pPr algn="ctr">
              <a:lnSpc>
                <a:spcPct val="120000"/>
              </a:lnSpc>
            </a:pPr>
            <a:r>
              <a:rPr lang="zh-CN" altLang="en-US" sz="1600" dirty="0">
                <a:solidFill>
                  <a:srgbClr val="E7E6E6">
                    <a:lumMod val="50000"/>
                  </a:srgbClr>
                </a:solidFill>
                <a:latin typeface="微软雅黑"/>
                <a:ea typeface="微软雅黑"/>
              </a:rPr>
              <a:t>请在此输入内容请在此输入内容请在此输入内容请在此输入内容请在此输入内容。</a:t>
            </a:r>
          </a:p>
        </p:txBody>
      </p:sp>
      <p:cxnSp>
        <p:nvCxnSpPr>
          <p:cNvPr id="31" name="直接连接符 30">
            <a:extLst>
              <a:ext uri="{FF2B5EF4-FFF2-40B4-BE49-F238E27FC236}">
                <a16:creationId xmlns:a16="http://schemas.microsoft.com/office/drawing/2014/main" id="{B9B5FE1B-32AF-4195-A470-89637BFADAA1}"/>
              </a:ext>
            </a:extLst>
          </p:cNvPr>
          <p:cNvCxnSpPr>
            <a:cxnSpLocks/>
          </p:cNvCxnSpPr>
          <p:nvPr/>
        </p:nvCxnSpPr>
        <p:spPr>
          <a:xfrm>
            <a:off x="5960269" y="5445224"/>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32" name="molecule_67942">
            <a:extLst>
              <a:ext uri="{FF2B5EF4-FFF2-40B4-BE49-F238E27FC236}">
                <a16:creationId xmlns:a16="http://schemas.microsoft.com/office/drawing/2014/main" id="{1D4F7060-1771-47AF-B63C-50A62A0344F4}"/>
              </a:ext>
            </a:extLst>
          </p:cNvPr>
          <p:cNvSpPr>
            <a:spLocks noChangeAspect="1"/>
          </p:cNvSpPr>
          <p:nvPr/>
        </p:nvSpPr>
        <p:spPr bwMode="auto">
          <a:xfrm>
            <a:off x="6722988" y="3270182"/>
            <a:ext cx="211666" cy="266768"/>
          </a:xfrm>
          <a:custGeom>
            <a:avLst/>
            <a:gdLst>
              <a:gd name="T0" fmla="*/ 2824 w 4327"/>
              <a:gd name="T1" fmla="*/ 2848 h 5461"/>
              <a:gd name="T2" fmla="*/ 3243 w 4327"/>
              <a:gd name="T3" fmla="*/ 1789 h 5461"/>
              <a:gd name="T4" fmla="*/ 4066 w 4327"/>
              <a:gd name="T5" fmla="*/ 752 h 5461"/>
              <a:gd name="T6" fmla="*/ 2993 w 4327"/>
              <a:gd name="T7" fmla="*/ 1510 h 5461"/>
              <a:gd name="T8" fmla="*/ 1769 w 4327"/>
              <a:gd name="T9" fmla="*/ 1847 h 5461"/>
              <a:gd name="T10" fmla="*/ 1171 w 4327"/>
              <a:gd name="T11" fmla="*/ 253 h 5461"/>
              <a:gd name="T12" fmla="*/ 254 w 4327"/>
              <a:gd name="T13" fmla="*/ 1171 h 5461"/>
              <a:gd name="T14" fmla="*/ 1467 w 4327"/>
              <a:gd name="T15" fmla="*/ 2068 h 5461"/>
              <a:gd name="T16" fmla="*/ 1527 w 4327"/>
              <a:gd name="T17" fmla="*/ 3163 h 5461"/>
              <a:gd name="T18" fmla="*/ 379 w 4327"/>
              <a:gd name="T19" fmla="*/ 4258 h 5461"/>
              <a:gd name="T20" fmla="*/ 1321 w 4327"/>
              <a:gd name="T21" fmla="*/ 5201 h 5461"/>
              <a:gd name="T22" fmla="*/ 1852 w 4327"/>
              <a:gd name="T23" fmla="*/ 3349 h 5461"/>
              <a:gd name="T24" fmla="*/ 3191 w 4327"/>
              <a:gd name="T25" fmla="*/ 3532 h 5461"/>
              <a:gd name="T26" fmla="*/ 4081 w 4327"/>
              <a:gd name="T27" fmla="*/ 4017 h 5461"/>
              <a:gd name="T28" fmla="*/ 3395 w 4327"/>
              <a:gd name="T29" fmla="*/ 3218 h 5461"/>
              <a:gd name="T30" fmla="*/ 568 w 4327"/>
              <a:gd name="T31" fmla="*/ 4621 h 5461"/>
              <a:gd name="T32" fmla="*/ 422 w 4327"/>
              <a:gd name="T33" fmla="*/ 4638 h 5461"/>
              <a:gd name="T34" fmla="*/ 758 w 4327"/>
              <a:gd name="T35" fmla="*/ 4302 h 5461"/>
              <a:gd name="T36" fmla="*/ 741 w 4327"/>
              <a:gd name="T37" fmla="*/ 4448 h 5461"/>
              <a:gd name="T38" fmla="*/ 651 w 4327"/>
              <a:gd name="T39" fmla="*/ 4531 h 5461"/>
              <a:gd name="T40" fmla="*/ 3223 w 4327"/>
              <a:gd name="T41" fmla="*/ 852 h 5461"/>
              <a:gd name="T42" fmla="*/ 3527 w 4327"/>
              <a:gd name="T43" fmla="*/ 882 h 5461"/>
              <a:gd name="T44" fmla="*/ 3447 w 4327"/>
              <a:gd name="T45" fmla="*/ 978 h 5461"/>
              <a:gd name="T46" fmla="*/ 3349 w 4327"/>
              <a:gd name="T47" fmla="*/ 1075 h 5461"/>
              <a:gd name="T48" fmla="*/ 3254 w 4327"/>
              <a:gd name="T49" fmla="*/ 1155 h 5461"/>
              <a:gd name="T50" fmla="*/ 3223 w 4327"/>
              <a:gd name="T51" fmla="*/ 852 h 5461"/>
              <a:gd name="T52" fmla="*/ 438 w 4327"/>
              <a:gd name="T53" fmla="*/ 606 h 5461"/>
              <a:gd name="T54" fmla="*/ 296 w 4327"/>
              <a:gd name="T55" fmla="*/ 623 h 5461"/>
              <a:gd name="T56" fmla="*/ 623 w 4327"/>
              <a:gd name="T57" fmla="*/ 295 h 5461"/>
              <a:gd name="T58" fmla="*/ 607 w 4327"/>
              <a:gd name="T59" fmla="*/ 438 h 5461"/>
              <a:gd name="T60" fmla="*/ 519 w 4327"/>
              <a:gd name="T61" fmla="*/ 518 h 5461"/>
              <a:gd name="T62" fmla="*/ 1629 w 4327"/>
              <a:gd name="T63" fmla="*/ 2140 h 5461"/>
              <a:gd name="T64" fmla="*/ 1991 w 4327"/>
              <a:gd name="T65" fmla="*/ 2176 h 5461"/>
              <a:gd name="T66" fmla="*/ 1896 w 4327"/>
              <a:gd name="T67" fmla="*/ 2290 h 5461"/>
              <a:gd name="T68" fmla="*/ 1779 w 4327"/>
              <a:gd name="T69" fmla="*/ 2407 h 5461"/>
              <a:gd name="T70" fmla="*/ 1665 w 4327"/>
              <a:gd name="T71" fmla="*/ 2502 h 5461"/>
              <a:gd name="T72" fmla="*/ 1629 w 4327"/>
              <a:gd name="T73" fmla="*/ 2140 h 5461"/>
              <a:gd name="T74" fmla="*/ 3437 w 4327"/>
              <a:gd name="T75" fmla="*/ 3589 h 5461"/>
              <a:gd name="T76" fmla="*/ 3413 w 4327"/>
              <a:gd name="T77" fmla="*/ 3349 h 5461"/>
              <a:gd name="T78" fmla="*/ 3653 w 4327"/>
              <a:gd name="T79" fmla="*/ 3373 h 5461"/>
              <a:gd name="T80" fmla="*/ 3590 w 4327"/>
              <a:gd name="T81" fmla="*/ 3449 h 5461"/>
              <a:gd name="T82" fmla="*/ 3513 w 4327"/>
              <a:gd name="T83" fmla="*/ 3526 h 5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7" h="5461">
                <a:moveTo>
                  <a:pt x="3395" y="3218"/>
                </a:moveTo>
                <a:lnTo>
                  <a:pt x="2824" y="2848"/>
                </a:lnTo>
                <a:cubicBezTo>
                  <a:pt x="2897" y="2639"/>
                  <a:pt x="2881" y="2405"/>
                  <a:pt x="2775" y="2207"/>
                </a:cubicBezTo>
                <a:lnTo>
                  <a:pt x="3243" y="1789"/>
                </a:lnTo>
                <a:cubicBezTo>
                  <a:pt x="3500" y="1950"/>
                  <a:pt x="3843" y="1918"/>
                  <a:pt x="4066" y="1695"/>
                </a:cubicBezTo>
                <a:cubicBezTo>
                  <a:pt x="4327" y="1434"/>
                  <a:pt x="4327" y="1012"/>
                  <a:pt x="4066" y="752"/>
                </a:cubicBezTo>
                <a:cubicBezTo>
                  <a:pt x="3806" y="492"/>
                  <a:pt x="3384" y="492"/>
                  <a:pt x="3124" y="752"/>
                </a:cubicBezTo>
                <a:cubicBezTo>
                  <a:pt x="2919" y="957"/>
                  <a:pt x="2875" y="1262"/>
                  <a:pt x="2993" y="1510"/>
                </a:cubicBezTo>
                <a:lnTo>
                  <a:pt x="2525" y="1929"/>
                </a:lnTo>
                <a:cubicBezTo>
                  <a:pt x="2301" y="1773"/>
                  <a:pt x="2015" y="1746"/>
                  <a:pt x="1769" y="1847"/>
                </a:cubicBezTo>
                <a:lnTo>
                  <a:pt x="1229" y="1104"/>
                </a:lnTo>
                <a:cubicBezTo>
                  <a:pt x="1423" y="850"/>
                  <a:pt x="1404" y="485"/>
                  <a:pt x="1171" y="253"/>
                </a:cubicBezTo>
                <a:cubicBezTo>
                  <a:pt x="918" y="0"/>
                  <a:pt x="507" y="0"/>
                  <a:pt x="254" y="253"/>
                </a:cubicBezTo>
                <a:cubicBezTo>
                  <a:pt x="0" y="506"/>
                  <a:pt x="0" y="917"/>
                  <a:pt x="254" y="1171"/>
                </a:cubicBezTo>
                <a:cubicBezTo>
                  <a:pt x="436" y="1353"/>
                  <a:pt x="699" y="1404"/>
                  <a:pt x="926" y="1325"/>
                </a:cubicBezTo>
                <a:lnTo>
                  <a:pt x="1467" y="2068"/>
                </a:lnTo>
                <a:cubicBezTo>
                  <a:pt x="1200" y="2381"/>
                  <a:pt x="1214" y="2851"/>
                  <a:pt x="1510" y="3147"/>
                </a:cubicBezTo>
                <a:cubicBezTo>
                  <a:pt x="1515" y="3152"/>
                  <a:pt x="1521" y="3158"/>
                  <a:pt x="1527" y="3163"/>
                </a:cubicBezTo>
                <a:lnTo>
                  <a:pt x="1004" y="4081"/>
                </a:lnTo>
                <a:cubicBezTo>
                  <a:pt x="786" y="4030"/>
                  <a:pt x="548" y="4089"/>
                  <a:pt x="379" y="4258"/>
                </a:cubicBezTo>
                <a:cubicBezTo>
                  <a:pt x="118" y="4519"/>
                  <a:pt x="118" y="4941"/>
                  <a:pt x="379" y="5201"/>
                </a:cubicBezTo>
                <a:cubicBezTo>
                  <a:pt x="639" y="5461"/>
                  <a:pt x="1061" y="5461"/>
                  <a:pt x="1321" y="5201"/>
                </a:cubicBezTo>
                <a:cubicBezTo>
                  <a:pt x="1579" y="4944"/>
                  <a:pt x="1581" y="4528"/>
                  <a:pt x="1329" y="4267"/>
                </a:cubicBezTo>
                <a:lnTo>
                  <a:pt x="1852" y="3349"/>
                </a:lnTo>
                <a:cubicBezTo>
                  <a:pt x="2115" y="3424"/>
                  <a:pt x="2409" y="3362"/>
                  <a:pt x="2620" y="3161"/>
                </a:cubicBezTo>
                <a:lnTo>
                  <a:pt x="3191" y="3532"/>
                </a:lnTo>
                <a:cubicBezTo>
                  <a:pt x="3155" y="3701"/>
                  <a:pt x="3202" y="3885"/>
                  <a:pt x="3334" y="4017"/>
                </a:cubicBezTo>
                <a:cubicBezTo>
                  <a:pt x="3540" y="4223"/>
                  <a:pt x="3874" y="4223"/>
                  <a:pt x="4081" y="4017"/>
                </a:cubicBezTo>
                <a:cubicBezTo>
                  <a:pt x="4287" y="3811"/>
                  <a:pt x="4287" y="3476"/>
                  <a:pt x="4081" y="3270"/>
                </a:cubicBezTo>
                <a:cubicBezTo>
                  <a:pt x="3894" y="3083"/>
                  <a:pt x="3601" y="3066"/>
                  <a:pt x="3395" y="3218"/>
                </a:cubicBezTo>
                <a:close/>
                <a:moveTo>
                  <a:pt x="604" y="4582"/>
                </a:moveTo>
                <a:cubicBezTo>
                  <a:pt x="592" y="4596"/>
                  <a:pt x="580" y="4610"/>
                  <a:pt x="568" y="4621"/>
                </a:cubicBezTo>
                <a:cubicBezTo>
                  <a:pt x="553" y="4636"/>
                  <a:pt x="534" y="4654"/>
                  <a:pt x="509" y="4661"/>
                </a:cubicBezTo>
                <a:cubicBezTo>
                  <a:pt x="478" y="4671"/>
                  <a:pt x="446" y="4663"/>
                  <a:pt x="422" y="4638"/>
                </a:cubicBezTo>
                <a:cubicBezTo>
                  <a:pt x="358" y="4575"/>
                  <a:pt x="382" y="4454"/>
                  <a:pt x="478" y="4358"/>
                </a:cubicBezTo>
                <a:cubicBezTo>
                  <a:pt x="574" y="4262"/>
                  <a:pt x="695" y="4238"/>
                  <a:pt x="758" y="4302"/>
                </a:cubicBezTo>
                <a:cubicBezTo>
                  <a:pt x="783" y="4326"/>
                  <a:pt x="791" y="4358"/>
                  <a:pt x="781" y="4389"/>
                </a:cubicBezTo>
                <a:cubicBezTo>
                  <a:pt x="774" y="4414"/>
                  <a:pt x="756" y="4434"/>
                  <a:pt x="741" y="4448"/>
                </a:cubicBezTo>
                <a:cubicBezTo>
                  <a:pt x="730" y="4460"/>
                  <a:pt x="716" y="4472"/>
                  <a:pt x="702" y="4484"/>
                </a:cubicBezTo>
                <a:cubicBezTo>
                  <a:pt x="685" y="4499"/>
                  <a:pt x="668" y="4514"/>
                  <a:pt x="651" y="4531"/>
                </a:cubicBezTo>
                <a:cubicBezTo>
                  <a:pt x="634" y="4548"/>
                  <a:pt x="619" y="4565"/>
                  <a:pt x="604" y="4582"/>
                </a:cubicBezTo>
                <a:close/>
                <a:moveTo>
                  <a:pt x="3223" y="852"/>
                </a:moveTo>
                <a:cubicBezTo>
                  <a:pt x="3319" y="756"/>
                  <a:pt x="3440" y="732"/>
                  <a:pt x="3503" y="795"/>
                </a:cubicBezTo>
                <a:cubicBezTo>
                  <a:pt x="3528" y="820"/>
                  <a:pt x="3536" y="851"/>
                  <a:pt x="3527" y="882"/>
                </a:cubicBezTo>
                <a:cubicBezTo>
                  <a:pt x="3519" y="907"/>
                  <a:pt x="3501" y="927"/>
                  <a:pt x="3487" y="942"/>
                </a:cubicBezTo>
                <a:cubicBezTo>
                  <a:pt x="3475" y="953"/>
                  <a:pt x="3461" y="965"/>
                  <a:pt x="3447" y="978"/>
                </a:cubicBezTo>
                <a:cubicBezTo>
                  <a:pt x="3430" y="993"/>
                  <a:pt x="3413" y="1008"/>
                  <a:pt x="3396" y="1025"/>
                </a:cubicBezTo>
                <a:cubicBezTo>
                  <a:pt x="3379" y="1042"/>
                  <a:pt x="3364" y="1059"/>
                  <a:pt x="3349" y="1075"/>
                </a:cubicBezTo>
                <a:cubicBezTo>
                  <a:pt x="3337" y="1090"/>
                  <a:pt x="3325" y="1103"/>
                  <a:pt x="3313" y="1115"/>
                </a:cubicBezTo>
                <a:cubicBezTo>
                  <a:pt x="3299" y="1130"/>
                  <a:pt x="3279" y="1147"/>
                  <a:pt x="3254" y="1155"/>
                </a:cubicBezTo>
                <a:cubicBezTo>
                  <a:pt x="3223" y="1165"/>
                  <a:pt x="3191" y="1156"/>
                  <a:pt x="3167" y="1132"/>
                </a:cubicBezTo>
                <a:cubicBezTo>
                  <a:pt x="3103" y="1068"/>
                  <a:pt x="3128" y="948"/>
                  <a:pt x="3223" y="852"/>
                </a:cubicBezTo>
                <a:close/>
                <a:moveTo>
                  <a:pt x="474" y="568"/>
                </a:moveTo>
                <a:cubicBezTo>
                  <a:pt x="461" y="582"/>
                  <a:pt x="450" y="595"/>
                  <a:pt x="438" y="606"/>
                </a:cubicBezTo>
                <a:cubicBezTo>
                  <a:pt x="424" y="620"/>
                  <a:pt x="405" y="638"/>
                  <a:pt x="381" y="645"/>
                </a:cubicBezTo>
                <a:cubicBezTo>
                  <a:pt x="350" y="655"/>
                  <a:pt x="319" y="646"/>
                  <a:pt x="296" y="623"/>
                </a:cubicBezTo>
                <a:cubicBezTo>
                  <a:pt x="234" y="561"/>
                  <a:pt x="258" y="444"/>
                  <a:pt x="351" y="350"/>
                </a:cubicBezTo>
                <a:cubicBezTo>
                  <a:pt x="444" y="257"/>
                  <a:pt x="561" y="233"/>
                  <a:pt x="623" y="295"/>
                </a:cubicBezTo>
                <a:cubicBezTo>
                  <a:pt x="647" y="319"/>
                  <a:pt x="655" y="350"/>
                  <a:pt x="646" y="380"/>
                </a:cubicBezTo>
                <a:cubicBezTo>
                  <a:pt x="638" y="404"/>
                  <a:pt x="621" y="423"/>
                  <a:pt x="607" y="438"/>
                </a:cubicBezTo>
                <a:cubicBezTo>
                  <a:pt x="596" y="449"/>
                  <a:pt x="582" y="461"/>
                  <a:pt x="568" y="473"/>
                </a:cubicBezTo>
                <a:cubicBezTo>
                  <a:pt x="552" y="487"/>
                  <a:pt x="536" y="502"/>
                  <a:pt x="519" y="518"/>
                </a:cubicBezTo>
                <a:cubicBezTo>
                  <a:pt x="503" y="535"/>
                  <a:pt x="488" y="552"/>
                  <a:pt x="474" y="568"/>
                </a:cubicBezTo>
                <a:close/>
                <a:moveTo>
                  <a:pt x="1629" y="2140"/>
                </a:moveTo>
                <a:cubicBezTo>
                  <a:pt x="1743" y="2025"/>
                  <a:pt x="1887" y="1996"/>
                  <a:pt x="1963" y="2072"/>
                </a:cubicBezTo>
                <a:cubicBezTo>
                  <a:pt x="1992" y="2101"/>
                  <a:pt x="2002" y="2139"/>
                  <a:pt x="1991" y="2176"/>
                </a:cubicBezTo>
                <a:cubicBezTo>
                  <a:pt x="1982" y="2206"/>
                  <a:pt x="1961" y="2230"/>
                  <a:pt x="1943" y="2247"/>
                </a:cubicBezTo>
                <a:cubicBezTo>
                  <a:pt x="1929" y="2261"/>
                  <a:pt x="1913" y="2275"/>
                  <a:pt x="1896" y="2290"/>
                </a:cubicBezTo>
                <a:cubicBezTo>
                  <a:pt x="1876" y="2308"/>
                  <a:pt x="1855" y="2326"/>
                  <a:pt x="1835" y="2346"/>
                </a:cubicBezTo>
                <a:cubicBezTo>
                  <a:pt x="1815" y="2366"/>
                  <a:pt x="1797" y="2387"/>
                  <a:pt x="1779" y="2407"/>
                </a:cubicBezTo>
                <a:cubicBezTo>
                  <a:pt x="1764" y="2424"/>
                  <a:pt x="1750" y="2440"/>
                  <a:pt x="1736" y="2454"/>
                </a:cubicBezTo>
                <a:cubicBezTo>
                  <a:pt x="1719" y="2472"/>
                  <a:pt x="1695" y="2493"/>
                  <a:pt x="1665" y="2502"/>
                </a:cubicBezTo>
                <a:cubicBezTo>
                  <a:pt x="1628" y="2513"/>
                  <a:pt x="1590" y="2503"/>
                  <a:pt x="1561" y="2474"/>
                </a:cubicBezTo>
                <a:cubicBezTo>
                  <a:pt x="1485" y="2398"/>
                  <a:pt x="1514" y="2254"/>
                  <a:pt x="1629" y="2140"/>
                </a:cubicBezTo>
                <a:close/>
                <a:moveTo>
                  <a:pt x="3484" y="3558"/>
                </a:moveTo>
                <a:cubicBezTo>
                  <a:pt x="3473" y="3569"/>
                  <a:pt x="3457" y="3583"/>
                  <a:pt x="3437" y="3589"/>
                </a:cubicBezTo>
                <a:cubicBezTo>
                  <a:pt x="3413" y="3597"/>
                  <a:pt x="3387" y="3590"/>
                  <a:pt x="3368" y="3571"/>
                </a:cubicBezTo>
                <a:cubicBezTo>
                  <a:pt x="3318" y="3521"/>
                  <a:pt x="3337" y="3425"/>
                  <a:pt x="3413" y="3349"/>
                </a:cubicBezTo>
                <a:cubicBezTo>
                  <a:pt x="3489" y="3273"/>
                  <a:pt x="3584" y="3254"/>
                  <a:pt x="3635" y="3304"/>
                </a:cubicBezTo>
                <a:cubicBezTo>
                  <a:pt x="3654" y="3324"/>
                  <a:pt x="3661" y="3349"/>
                  <a:pt x="3653" y="3373"/>
                </a:cubicBezTo>
                <a:cubicBezTo>
                  <a:pt x="3647" y="3393"/>
                  <a:pt x="3633" y="3409"/>
                  <a:pt x="3621" y="3420"/>
                </a:cubicBezTo>
                <a:cubicBezTo>
                  <a:pt x="3612" y="3430"/>
                  <a:pt x="3601" y="3439"/>
                  <a:pt x="3590" y="3449"/>
                </a:cubicBezTo>
                <a:cubicBezTo>
                  <a:pt x="3577" y="3461"/>
                  <a:pt x="3563" y="3473"/>
                  <a:pt x="3550" y="3486"/>
                </a:cubicBezTo>
                <a:cubicBezTo>
                  <a:pt x="3536" y="3500"/>
                  <a:pt x="3524" y="3513"/>
                  <a:pt x="3513" y="3526"/>
                </a:cubicBezTo>
                <a:cubicBezTo>
                  <a:pt x="3503" y="3538"/>
                  <a:pt x="3493" y="3548"/>
                  <a:pt x="3484" y="3558"/>
                </a:cubicBezTo>
                <a:close/>
              </a:path>
            </a:pathLst>
          </a:custGeom>
          <a:solidFill>
            <a:sysClr val="window" lastClr="FFFFFF"/>
          </a:solidFill>
          <a:ln>
            <a:noFill/>
          </a:ln>
        </p:spPr>
      </p:sp>
      <p:sp>
        <p:nvSpPr>
          <p:cNvPr id="33" name="test-tube-and-flask_73666">
            <a:extLst>
              <a:ext uri="{FF2B5EF4-FFF2-40B4-BE49-F238E27FC236}">
                <a16:creationId xmlns:a16="http://schemas.microsoft.com/office/drawing/2014/main" id="{4CEDEB25-EBF2-4E02-87F2-21ED03641C9A}"/>
              </a:ext>
            </a:extLst>
          </p:cNvPr>
          <p:cNvSpPr>
            <a:spLocks noChangeAspect="1"/>
          </p:cNvSpPr>
          <p:nvPr/>
        </p:nvSpPr>
        <p:spPr bwMode="auto">
          <a:xfrm>
            <a:off x="5957717" y="2783145"/>
            <a:ext cx="266766" cy="239136"/>
          </a:xfrm>
          <a:custGeom>
            <a:avLst/>
            <a:gdLst>
              <a:gd name="T0" fmla="*/ 2762 w 2806"/>
              <a:gd name="T1" fmla="*/ 2207 h 2519"/>
              <a:gd name="T2" fmla="*/ 2166 w 2806"/>
              <a:gd name="T3" fmla="*/ 1299 h 2519"/>
              <a:gd name="T4" fmla="*/ 2166 w 2806"/>
              <a:gd name="T5" fmla="*/ 934 h 2519"/>
              <a:gd name="T6" fmla="*/ 2166 w 2806"/>
              <a:gd name="T7" fmla="*/ 510 h 2519"/>
              <a:gd name="T8" fmla="*/ 2188 w 2806"/>
              <a:gd name="T9" fmla="*/ 510 h 2519"/>
              <a:gd name="T10" fmla="*/ 2255 w 2806"/>
              <a:gd name="T11" fmla="*/ 443 h 2519"/>
              <a:gd name="T12" fmla="*/ 2188 w 2806"/>
              <a:gd name="T13" fmla="*/ 376 h 2519"/>
              <a:gd name="T14" fmla="*/ 2166 w 2806"/>
              <a:gd name="T15" fmla="*/ 376 h 2519"/>
              <a:gd name="T16" fmla="*/ 2166 w 2806"/>
              <a:gd name="T17" fmla="*/ 66 h 2519"/>
              <a:gd name="T18" fmla="*/ 2100 w 2806"/>
              <a:gd name="T19" fmla="*/ 0 h 2519"/>
              <a:gd name="T20" fmla="*/ 1580 w 2806"/>
              <a:gd name="T21" fmla="*/ 0 h 2519"/>
              <a:gd name="T22" fmla="*/ 1514 w 2806"/>
              <a:gd name="T23" fmla="*/ 66 h 2519"/>
              <a:gd name="T24" fmla="*/ 1514 w 2806"/>
              <a:gd name="T25" fmla="*/ 376 h 2519"/>
              <a:gd name="T26" fmla="*/ 1492 w 2806"/>
              <a:gd name="T27" fmla="*/ 376 h 2519"/>
              <a:gd name="T28" fmla="*/ 1425 w 2806"/>
              <a:gd name="T29" fmla="*/ 443 h 2519"/>
              <a:gd name="T30" fmla="*/ 1492 w 2806"/>
              <a:gd name="T31" fmla="*/ 510 h 2519"/>
              <a:gd name="T32" fmla="*/ 1514 w 2806"/>
              <a:gd name="T33" fmla="*/ 510 h 2519"/>
              <a:gd name="T34" fmla="*/ 1514 w 2806"/>
              <a:gd name="T35" fmla="*/ 934 h 2519"/>
              <a:gd name="T36" fmla="*/ 1514 w 2806"/>
              <a:gd name="T37" fmla="*/ 1299 h 2519"/>
              <a:gd name="T38" fmla="*/ 918 w 2806"/>
              <a:gd name="T39" fmla="*/ 2207 h 2519"/>
              <a:gd name="T40" fmla="*/ 909 w 2806"/>
              <a:gd name="T41" fmla="*/ 2413 h 2519"/>
              <a:gd name="T42" fmla="*/ 1087 w 2806"/>
              <a:gd name="T43" fmla="*/ 2519 h 2519"/>
              <a:gd name="T44" fmla="*/ 2593 w 2806"/>
              <a:gd name="T45" fmla="*/ 2519 h 2519"/>
              <a:gd name="T46" fmla="*/ 2771 w 2806"/>
              <a:gd name="T47" fmla="*/ 2413 h 2519"/>
              <a:gd name="T48" fmla="*/ 2762 w 2806"/>
              <a:gd name="T49" fmla="*/ 2207 h 2519"/>
              <a:gd name="T50" fmla="*/ 2033 w 2806"/>
              <a:gd name="T51" fmla="*/ 510 h 2519"/>
              <a:gd name="T52" fmla="*/ 2033 w 2806"/>
              <a:gd name="T53" fmla="*/ 867 h 2519"/>
              <a:gd name="T54" fmla="*/ 1647 w 2806"/>
              <a:gd name="T55" fmla="*/ 867 h 2519"/>
              <a:gd name="T56" fmla="*/ 1647 w 2806"/>
              <a:gd name="T57" fmla="*/ 510 h 2519"/>
              <a:gd name="T58" fmla="*/ 2033 w 2806"/>
              <a:gd name="T59" fmla="*/ 510 h 2519"/>
              <a:gd name="T60" fmla="*/ 705 w 2806"/>
              <a:gd name="T61" fmla="*/ 971 h 2519"/>
              <a:gd name="T62" fmla="*/ 678 w 2806"/>
              <a:gd name="T63" fmla="*/ 971 h 2519"/>
              <a:gd name="T64" fmla="*/ 678 w 2806"/>
              <a:gd name="T65" fmla="*/ 723 h 2519"/>
              <a:gd name="T66" fmla="*/ 611 w 2806"/>
              <a:gd name="T67" fmla="*/ 656 h 2519"/>
              <a:gd name="T68" fmla="*/ 160 w 2806"/>
              <a:gd name="T69" fmla="*/ 656 h 2519"/>
              <a:gd name="T70" fmla="*/ 94 w 2806"/>
              <a:gd name="T71" fmla="*/ 723 h 2519"/>
              <a:gd name="T72" fmla="*/ 94 w 2806"/>
              <a:gd name="T73" fmla="*/ 971 h 2519"/>
              <a:gd name="T74" fmla="*/ 67 w 2806"/>
              <a:gd name="T75" fmla="*/ 971 h 2519"/>
              <a:gd name="T76" fmla="*/ 0 w 2806"/>
              <a:gd name="T77" fmla="*/ 1037 h 2519"/>
              <a:gd name="T78" fmla="*/ 67 w 2806"/>
              <a:gd name="T79" fmla="*/ 1104 h 2519"/>
              <a:gd name="T80" fmla="*/ 91 w 2806"/>
              <a:gd name="T81" fmla="*/ 1104 h 2519"/>
              <a:gd name="T82" fmla="*/ 91 w 2806"/>
              <a:gd name="T83" fmla="*/ 1503 h 2519"/>
              <a:gd name="T84" fmla="*/ 91 w 2806"/>
              <a:gd name="T85" fmla="*/ 2253 h 2519"/>
              <a:gd name="T86" fmla="*/ 357 w 2806"/>
              <a:gd name="T87" fmla="*/ 2519 h 2519"/>
              <a:gd name="T88" fmla="*/ 414 w 2806"/>
              <a:gd name="T89" fmla="*/ 2519 h 2519"/>
              <a:gd name="T90" fmla="*/ 681 w 2806"/>
              <a:gd name="T91" fmla="*/ 2253 h 2519"/>
              <a:gd name="T92" fmla="*/ 681 w 2806"/>
              <a:gd name="T93" fmla="*/ 1503 h 2519"/>
              <a:gd name="T94" fmla="*/ 681 w 2806"/>
              <a:gd name="T95" fmla="*/ 1104 h 2519"/>
              <a:gd name="T96" fmla="*/ 705 w 2806"/>
              <a:gd name="T97" fmla="*/ 1104 h 2519"/>
              <a:gd name="T98" fmla="*/ 771 w 2806"/>
              <a:gd name="T99" fmla="*/ 1037 h 2519"/>
              <a:gd name="T100" fmla="*/ 705 w 2806"/>
              <a:gd name="T101" fmla="*/ 971 h 2519"/>
              <a:gd name="T102" fmla="*/ 547 w 2806"/>
              <a:gd name="T103" fmla="*/ 1436 h 2519"/>
              <a:gd name="T104" fmla="*/ 224 w 2806"/>
              <a:gd name="T105" fmla="*/ 1436 h 2519"/>
              <a:gd name="T106" fmla="*/ 224 w 2806"/>
              <a:gd name="T107" fmla="*/ 1104 h 2519"/>
              <a:gd name="T108" fmla="*/ 547 w 2806"/>
              <a:gd name="T109" fmla="*/ 1104 h 2519"/>
              <a:gd name="T110" fmla="*/ 547 w 2806"/>
              <a:gd name="T111" fmla="*/ 1436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6" h="2519">
                <a:moveTo>
                  <a:pt x="2762" y="2207"/>
                </a:moveTo>
                <a:lnTo>
                  <a:pt x="2166" y="1299"/>
                </a:lnTo>
                <a:lnTo>
                  <a:pt x="2166" y="934"/>
                </a:lnTo>
                <a:lnTo>
                  <a:pt x="2166" y="510"/>
                </a:lnTo>
                <a:lnTo>
                  <a:pt x="2188" y="510"/>
                </a:lnTo>
                <a:cubicBezTo>
                  <a:pt x="2225" y="510"/>
                  <a:pt x="2255" y="480"/>
                  <a:pt x="2255" y="443"/>
                </a:cubicBezTo>
                <a:cubicBezTo>
                  <a:pt x="2255" y="406"/>
                  <a:pt x="2225" y="376"/>
                  <a:pt x="2188" y="376"/>
                </a:cubicBezTo>
                <a:lnTo>
                  <a:pt x="2166" y="376"/>
                </a:lnTo>
                <a:lnTo>
                  <a:pt x="2166" y="66"/>
                </a:lnTo>
                <a:cubicBezTo>
                  <a:pt x="2166" y="30"/>
                  <a:pt x="2137" y="0"/>
                  <a:pt x="2100" y="0"/>
                </a:cubicBezTo>
                <a:lnTo>
                  <a:pt x="1580" y="0"/>
                </a:lnTo>
                <a:cubicBezTo>
                  <a:pt x="1543" y="0"/>
                  <a:pt x="1514" y="30"/>
                  <a:pt x="1514" y="66"/>
                </a:cubicBezTo>
                <a:lnTo>
                  <a:pt x="1514" y="376"/>
                </a:lnTo>
                <a:lnTo>
                  <a:pt x="1492" y="376"/>
                </a:lnTo>
                <a:cubicBezTo>
                  <a:pt x="1455" y="376"/>
                  <a:pt x="1425" y="406"/>
                  <a:pt x="1425" y="443"/>
                </a:cubicBezTo>
                <a:cubicBezTo>
                  <a:pt x="1425" y="480"/>
                  <a:pt x="1455" y="510"/>
                  <a:pt x="1492" y="510"/>
                </a:cubicBezTo>
                <a:lnTo>
                  <a:pt x="1514" y="510"/>
                </a:lnTo>
                <a:lnTo>
                  <a:pt x="1514" y="934"/>
                </a:lnTo>
                <a:lnTo>
                  <a:pt x="1514" y="1299"/>
                </a:lnTo>
                <a:lnTo>
                  <a:pt x="918" y="2207"/>
                </a:lnTo>
                <a:cubicBezTo>
                  <a:pt x="877" y="2269"/>
                  <a:pt x="874" y="2348"/>
                  <a:pt x="909" y="2413"/>
                </a:cubicBezTo>
                <a:cubicBezTo>
                  <a:pt x="944" y="2479"/>
                  <a:pt x="1012" y="2519"/>
                  <a:pt x="1087" y="2519"/>
                </a:cubicBezTo>
                <a:lnTo>
                  <a:pt x="2593" y="2519"/>
                </a:lnTo>
                <a:cubicBezTo>
                  <a:pt x="2668" y="2519"/>
                  <a:pt x="2735" y="2479"/>
                  <a:pt x="2771" y="2413"/>
                </a:cubicBezTo>
                <a:cubicBezTo>
                  <a:pt x="2806" y="2348"/>
                  <a:pt x="2803" y="2269"/>
                  <a:pt x="2762" y="2207"/>
                </a:cubicBezTo>
                <a:close/>
                <a:moveTo>
                  <a:pt x="2033" y="510"/>
                </a:moveTo>
                <a:lnTo>
                  <a:pt x="2033" y="867"/>
                </a:lnTo>
                <a:lnTo>
                  <a:pt x="1647" y="867"/>
                </a:lnTo>
                <a:lnTo>
                  <a:pt x="1647" y="510"/>
                </a:lnTo>
                <a:lnTo>
                  <a:pt x="2033" y="510"/>
                </a:lnTo>
                <a:close/>
                <a:moveTo>
                  <a:pt x="705" y="971"/>
                </a:moveTo>
                <a:lnTo>
                  <a:pt x="678" y="971"/>
                </a:lnTo>
                <a:lnTo>
                  <a:pt x="678" y="723"/>
                </a:lnTo>
                <a:cubicBezTo>
                  <a:pt x="678" y="686"/>
                  <a:pt x="648" y="656"/>
                  <a:pt x="611" y="656"/>
                </a:cubicBezTo>
                <a:lnTo>
                  <a:pt x="160" y="656"/>
                </a:lnTo>
                <a:cubicBezTo>
                  <a:pt x="123" y="656"/>
                  <a:pt x="94" y="686"/>
                  <a:pt x="94" y="723"/>
                </a:cubicBezTo>
                <a:lnTo>
                  <a:pt x="94" y="971"/>
                </a:lnTo>
                <a:lnTo>
                  <a:pt x="67" y="971"/>
                </a:lnTo>
                <a:cubicBezTo>
                  <a:pt x="30" y="971"/>
                  <a:pt x="0" y="1000"/>
                  <a:pt x="0" y="1037"/>
                </a:cubicBezTo>
                <a:cubicBezTo>
                  <a:pt x="0" y="1074"/>
                  <a:pt x="30" y="1104"/>
                  <a:pt x="67" y="1104"/>
                </a:cubicBezTo>
                <a:lnTo>
                  <a:pt x="91" y="1104"/>
                </a:lnTo>
                <a:lnTo>
                  <a:pt x="91" y="1503"/>
                </a:lnTo>
                <a:lnTo>
                  <a:pt x="91" y="2253"/>
                </a:lnTo>
                <a:cubicBezTo>
                  <a:pt x="91" y="2400"/>
                  <a:pt x="210" y="2519"/>
                  <a:pt x="357" y="2519"/>
                </a:cubicBezTo>
                <a:lnTo>
                  <a:pt x="414" y="2519"/>
                </a:lnTo>
                <a:cubicBezTo>
                  <a:pt x="561" y="2519"/>
                  <a:pt x="681" y="2400"/>
                  <a:pt x="681" y="2253"/>
                </a:cubicBezTo>
                <a:lnTo>
                  <a:pt x="681" y="1503"/>
                </a:lnTo>
                <a:lnTo>
                  <a:pt x="681" y="1104"/>
                </a:lnTo>
                <a:lnTo>
                  <a:pt x="705" y="1104"/>
                </a:lnTo>
                <a:cubicBezTo>
                  <a:pt x="741" y="1104"/>
                  <a:pt x="771" y="1074"/>
                  <a:pt x="771" y="1037"/>
                </a:cubicBezTo>
                <a:cubicBezTo>
                  <a:pt x="771" y="1000"/>
                  <a:pt x="741" y="971"/>
                  <a:pt x="705" y="971"/>
                </a:cubicBezTo>
                <a:close/>
                <a:moveTo>
                  <a:pt x="547" y="1436"/>
                </a:moveTo>
                <a:lnTo>
                  <a:pt x="224" y="1436"/>
                </a:lnTo>
                <a:lnTo>
                  <a:pt x="224" y="1104"/>
                </a:lnTo>
                <a:lnTo>
                  <a:pt x="547" y="1104"/>
                </a:lnTo>
                <a:lnTo>
                  <a:pt x="547" y="1436"/>
                </a:lnTo>
                <a:close/>
              </a:path>
            </a:pathLst>
          </a:custGeom>
          <a:noFill/>
          <a:ln w="12700">
            <a:solidFill>
              <a:sysClr val="window" lastClr="FFFFFF"/>
            </a:solidFill>
          </a:ln>
        </p:spPr>
      </p:sp>
      <p:sp>
        <p:nvSpPr>
          <p:cNvPr id="34" name="teacher-pointing-blackboard_42912">
            <a:extLst>
              <a:ext uri="{FF2B5EF4-FFF2-40B4-BE49-F238E27FC236}">
                <a16:creationId xmlns:a16="http://schemas.microsoft.com/office/drawing/2014/main" id="{146DBEEA-9320-473F-A032-35F632FFCB41}"/>
              </a:ext>
            </a:extLst>
          </p:cNvPr>
          <p:cNvSpPr>
            <a:spLocks noChangeAspect="1"/>
          </p:cNvSpPr>
          <p:nvPr/>
        </p:nvSpPr>
        <p:spPr bwMode="auto">
          <a:xfrm>
            <a:off x="6319827" y="4014432"/>
            <a:ext cx="266766" cy="258674"/>
          </a:xfrm>
          <a:custGeom>
            <a:avLst/>
            <a:gdLst>
              <a:gd name="connsiteX0" fmla="*/ 453585 w 598650"/>
              <a:gd name="connsiteY0" fmla="*/ 282542 h 580488"/>
              <a:gd name="connsiteX1" fmla="*/ 549682 w 598650"/>
              <a:gd name="connsiteY1" fmla="*/ 282542 h 580488"/>
              <a:gd name="connsiteX2" fmla="*/ 549682 w 598650"/>
              <a:gd name="connsiteY2" fmla="*/ 318406 h 580488"/>
              <a:gd name="connsiteX3" fmla="*/ 453585 w 598650"/>
              <a:gd name="connsiteY3" fmla="*/ 318406 h 580488"/>
              <a:gd name="connsiteX4" fmla="*/ 416347 w 598650"/>
              <a:gd name="connsiteY4" fmla="*/ 88970 h 580488"/>
              <a:gd name="connsiteX5" fmla="*/ 422090 w 598650"/>
              <a:gd name="connsiteY5" fmla="*/ 99001 h 580488"/>
              <a:gd name="connsiteX6" fmla="*/ 287283 w 598650"/>
              <a:gd name="connsiteY6" fmla="*/ 176299 h 580488"/>
              <a:gd name="connsiteX7" fmla="*/ 284265 w 598650"/>
              <a:gd name="connsiteY7" fmla="*/ 170651 h 580488"/>
              <a:gd name="connsiteX8" fmla="*/ 287136 w 598650"/>
              <a:gd name="connsiteY8" fmla="*/ 176383 h 580488"/>
              <a:gd name="connsiteX9" fmla="*/ 287283 w 598650"/>
              <a:gd name="connsiteY9" fmla="*/ 176299 h 580488"/>
              <a:gd name="connsiteX10" fmla="*/ 295750 w 598650"/>
              <a:gd name="connsiteY10" fmla="*/ 192146 h 580488"/>
              <a:gd name="connsiteX11" fmla="*/ 169410 w 598650"/>
              <a:gd name="connsiteY11" fmla="*/ 256631 h 580488"/>
              <a:gd name="connsiteX12" fmla="*/ 162232 w 598650"/>
              <a:gd name="connsiteY12" fmla="*/ 388467 h 580488"/>
              <a:gd name="connsiteX13" fmla="*/ 157925 w 598650"/>
              <a:gd name="connsiteY13" fmla="*/ 388467 h 580488"/>
              <a:gd name="connsiteX14" fmla="*/ 157925 w 598650"/>
              <a:gd name="connsiteY14" fmla="*/ 405663 h 580488"/>
              <a:gd name="connsiteX15" fmla="*/ 157925 w 598650"/>
              <a:gd name="connsiteY15" fmla="*/ 417127 h 580488"/>
              <a:gd name="connsiteX16" fmla="*/ 157925 w 598650"/>
              <a:gd name="connsiteY16" fmla="*/ 547529 h 580488"/>
              <a:gd name="connsiteX17" fmla="*/ 162232 w 598650"/>
              <a:gd name="connsiteY17" fmla="*/ 547529 h 580488"/>
              <a:gd name="connsiteX18" fmla="*/ 192381 w 598650"/>
              <a:gd name="connsiteY18" fmla="*/ 554694 h 580488"/>
              <a:gd name="connsiteX19" fmla="*/ 192381 w 598650"/>
              <a:gd name="connsiteY19" fmla="*/ 580488 h 580488"/>
              <a:gd name="connsiteX20" fmla="*/ 166539 w 598650"/>
              <a:gd name="connsiteY20" fmla="*/ 580488 h 580488"/>
              <a:gd name="connsiteX21" fmla="*/ 137825 w 598650"/>
              <a:gd name="connsiteY21" fmla="*/ 576189 h 580488"/>
              <a:gd name="connsiteX22" fmla="*/ 137825 w 598650"/>
              <a:gd name="connsiteY22" fmla="*/ 580488 h 580488"/>
              <a:gd name="connsiteX23" fmla="*/ 104805 w 598650"/>
              <a:gd name="connsiteY23" fmla="*/ 580488 h 580488"/>
              <a:gd name="connsiteX24" fmla="*/ 104805 w 598650"/>
              <a:gd name="connsiteY24" fmla="*/ 550395 h 580488"/>
              <a:gd name="connsiteX25" fmla="*/ 104805 w 598650"/>
              <a:gd name="connsiteY25" fmla="*/ 547529 h 580488"/>
              <a:gd name="connsiteX26" fmla="*/ 104805 w 598650"/>
              <a:gd name="connsiteY26" fmla="*/ 417127 h 580488"/>
              <a:gd name="connsiteX27" fmla="*/ 86141 w 598650"/>
              <a:gd name="connsiteY27" fmla="*/ 417127 h 580488"/>
              <a:gd name="connsiteX28" fmla="*/ 86141 w 598650"/>
              <a:gd name="connsiteY28" fmla="*/ 547529 h 580488"/>
              <a:gd name="connsiteX29" fmla="*/ 86141 w 598650"/>
              <a:gd name="connsiteY29" fmla="*/ 550395 h 580488"/>
              <a:gd name="connsiteX30" fmla="*/ 86141 w 598650"/>
              <a:gd name="connsiteY30" fmla="*/ 580488 h 580488"/>
              <a:gd name="connsiteX31" fmla="*/ 54556 w 598650"/>
              <a:gd name="connsiteY31" fmla="*/ 580488 h 580488"/>
              <a:gd name="connsiteX32" fmla="*/ 54556 w 598650"/>
              <a:gd name="connsiteY32" fmla="*/ 576189 h 580488"/>
              <a:gd name="connsiteX33" fmla="*/ 24407 w 598650"/>
              <a:gd name="connsiteY33" fmla="*/ 580488 h 580488"/>
              <a:gd name="connsiteX34" fmla="*/ 0 w 598650"/>
              <a:gd name="connsiteY34" fmla="*/ 580488 h 580488"/>
              <a:gd name="connsiteX35" fmla="*/ 0 w 598650"/>
              <a:gd name="connsiteY35" fmla="*/ 554694 h 580488"/>
              <a:gd name="connsiteX36" fmla="*/ 28714 w 598650"/>
              <a:gd name="connsiteY36" fmla="*/ 547529 h 580488"/>
              <a:gd name="connsiteX37" fmla="*/ 34456 w 598650"/>
              <a:gd name="connsiteY37" fmla="*/ 547529 h 580488"/>
              <a:gd name="connsiteX38" fmla="*/ 34456 w 598650"/>
              <a:gd name="connsiteY38" fmla="*/ 417127 h 580488"/>
              <a:gd name="connsiteX39" fmla="*/ 34456 w 598650"/>
              <a:gd name="connsiteY39" fmla="*/ 405663 h 580488"/>
              <a:gd name="connsiteX40" fmla="*/ 34456 w 598650"/>
              <a:gd name="connsiteY40" fmla="*/ 388467 h 580488"/>
              <a:gd name="connsiteX41" fmla="*/ 30149 w 598650"/>
              <a:gd name="connsiteY41" fmla="*/ 388467 h 580488"/>
              <a:gd name="connsiteX42" fmla="*/ 28714 w 598650"/>
              <a:gd name="connsiteY42" fmla="*/ 361240 h 580488"/>
              <a:gd name="connsiteX43" fmla="*/ 4307 w 598650"/>
              <a:gd name="connsiteY43" fmla="*/ 361240 h 580488"/>
              <a:gd name="connsiteX44" fmla="*/ 7178 w 598650"/>
              <a:gd name="connsiteY44" fmla="*/ 230837 h 580488"/>
              <a:gd name="connsiteX45" fmla="*/ 67477 w 598650"/>
              <a:gd name="connsiteY45" fmla="*/ 219373 h 580488"/>
              <a:gd name="connsiteX46" fmla="*/ 94755 w 598650"/>
              <a:gd name="connsiteY46" fmla="*/ 250899 h 580488"/>
              <a:gd name="connsiteX47" fmla="*/ 122033 w 598650"/>
              <a:gd name="connsiteY47" fmla="*/ 219373 h 580488"/>
              <a:gd name="connsiteX48" fmla="*/ 163668 w 598650"/>
              <a:gd name="connsiteY48" fmla="*/ 219373 h 580488"/>
              <a:gd name="connsiteX49" fmla="*/ 278522 w 598650"/>
              <a:gd name="connsiteY49" fmla="*/ 159187 h 580488"/>
              <a:gd name="connsiteX50" fmla="*/ 281393 w 598650"/>
              <a:gd name="connsiteY50" fmla="*/ 166352 h 580488"/>
              <a:gd name="connsiteX51" fmla="*/ 94832 w 598650"/>
              <a:gd name="connsiteY51" fmla="*/ 61612 h 580488"/>
              <a:gd name="connsiteX52" fmla="*/ 168054 w 598650"/>
              <a:gd name="connsiteY52" fmla="*/ 134719 h 580488"/>
              <a:gd name="connsiteX53" fmla="*/ 94832 w 598650"/>
              <a:gd name="connsiteY53" fmla="*/ 207826 h 580488"/>
              <a:gd name="connsiteX54" fmla="*/ 21610 w 598650"/>
              <a:gd name="connsiteY54" fmla="*/ 134719 h 580488"/>
              <a:gd name="connsiteX55" fmla="*/ 94832 w 598650"/>
              <a:gd name="connsiteY55" fmla="*/ 61612 h 580488"/>
              <a:gd name="connsiteX56" fmla="*/ 56095 w 598650"/>
              <a:gd name="connsiteY56" fmla="*/ 0 h 580488"/>
              <a:gd name="connsiteX57" fmla="*/ 598650 w 598650"/>
              <a:gd name="connsiteY57" fmla="*/ 0 h 580488"/>
              <a:gd name="connsiteX58" fmla="*/ 598650 w 598650"/>
              <a:gd name="connsiteY58" fmla="*/ 364156 h 580488"/>
              <a:gd name="connsiteX59" fmla="*/ 180969 w 598650"/>
              <a:gd name="connsiteY59" fmla="*/ 364156 h 580488"/>
              <a:gd name="connsiteX60" fmla="*/ 182404 w 598650"/>
              <a:gd name="connsiteY60" fmla="*/ 339784 h 580488"/>
              <a:gd name="connsiteX61" fmla="*/ 574249 w 598650"/>
              <a:gd name="connsiteY61" fmla="*/ 339784 h 580488"/>
              <a:gd name="connsiteX62" fmla="*/ 574249 w 598650"/>
              <a:gd name="connsiteY62" fmla="*/ 24372 h 580488"/>
              <a:gd name="connsiteX63" fmla="*/ 80496 w 598650"/>
              <a:gd name="connsiteY63" fmla="*/ 24372 h 580488"/>
              <a:gd name="connsiteX64" fmla="*/ 80496 w 598650"/>
              <a:gd name="connsiteY64" fmla="*/ 48745 h 580488"/>
              <a:gd name="connsiteX65" fmla="*/ 56095 w 598650"/>
              <a:gd name="connsiteY65" fmla="*/ 57347 h 5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8650" h="580488">
                <a:moveTo>
                  <a:pt x="453585" y="282542"/>
                </a:moveTo>
                <a:lnTo>
                  <a:pt x="549682" y="282542"/>
                </a:lnTo>
                <a:lnTo>
                  <a:pt x="549682" y="318406"/>
                </a:lnTo>
                <a:lnTo>
                  <a:pt x="453585" y="318406"/>
                </a:lnTo>
                <a:close/>
                <a:moveTo>
                  <a:pt x="416347" y="88970"/>
                </a:moveTo>
                <a:lnTo>
                  <a:pt x="422090" y="99001"/>
                </a:lnTo>
                <a:lnTo>
                  <a:pt x="287283" y="176299"/>
                </a:lnTo>
                <a:lnTo>
                  <a:pt x="284265" y="170651"/>
                </a:lnTo>
                <a:lnTo>
                  <a:pt x="287136" y="176383"/>
                </a:lnTo>
                <a:lnTo>
                  <a:pt x="287283" y="176299"/>
                </a:lnTo>
                <a:lnTo>
                  <a:pt x="295750" y="192146"/>
                </a:lnTo>
                <a:lnTo>
                  <a:pt x="169410" y="256631"/>
                </a:lnTo>
                <a:lnTo>
                  <a:pt x="162232" y="388467"/>
                </a:lnTo>
                <a:lnTo>
                  <a:pt x="157925" y="388467"/>
                </a:lnTo>
                <a:lnTo>
                  <a:pt x="157925" y="405663"/>
                </a:lnTo>
                <a:lnTo>
                  <a:pt x="157925" y="417127"/>
                </a:lnTo>
                <a:lnTo>
                  <a:pt x="157925" y="547529"/>
                </a:lnTo>
                <a:lnTo>
                  <a:pt x="162232" y="547529"/>
                </a:lnTo>
                <a:lnTo>
                  <a:pt x="192381" y="554694"/>
                </a:lnTo>
                <a:lnTo>
                  <a:pt x="192381" y="580488"/>
                </a:lnTo>
                <a:lnTo>
                  <a:pt x="166539" y="580488"/>
                </a:lnTo>
                <a:lnTo>
                  <a:pt x="137825" y="576189"/>
                </a:lnTo>
                <a:lnTo>
                  <a:pt x="137825" y="580488"/>
                </a:lnTo>
                <a:lnTo>
                  <a:pt x="104805" y="580488"/>
                </a:lnTo>
                <a:lnTo>
                  <a:pt x="104805" y="550395"/>
                </a:lnTo>
                <a:lnTo>
                  <a:pt x="104805" y="547529"/>
                </a:lnTo>
                <a:lnTo>
                  <a:pt x="104805" y="417127"/>
                </a:lnTo>
                <a:lnTo>
                  <a:pt x="86141" y="417127"/>
                </a:lnTo>
                <a:lnTo>
                  <a:pt x="86141" y="547529"/>
                </a:lnTo>
                <a:lnTo>
                  <a:pt x="86141" y="550395"/>
                </a:lnTo>
                <a:lnTo>
                  <a:pt x="86141" y="580488"/>
                </a:lnTo>
                <a:lnTo>
                  <a:pt x="54556" y="580488"/>
                </a:lnTo>
                <a:lnTo>
                  <a:pt x="54556" y="576189"/>
                </a:lnTo>
                <a:lnTo>
                  <a:pt x="24407" y="580488"/>
                </a:lnTo>
                <a:lnTo>
                  <a:pt x="0" y="580488"/>
                </a:lnTo>
                <a:lnTo>
                  <a:pt x="0" y="554694"/>
                </a:lnTo>
                <a:lnTo>
                  <a:pt x="28714" y="547529"/>
                </a:lnTo>
                <a:lnTo>
                  <a:pt x="34456" y="547529"/>
                </a:lnTo>
                <a:lnTo>
                  <a:pt x="34456" y="417127"/>
                </a:lnTo>
                <a:lnTo>
                  <a:pt x="34456" y="405663"/>
                </a:lnTo>
                <a:lnTo>
                  <a:pt x="34456" y="388467"/>
                </a:lnTo>
                <a:lnTo>
                  <a:pt x="30149" y="388467"/>
                </a:lnTo>
                <a:lnTo>
                  <a:pt x="28714" y="361240"/>
                </a:lnTo>
                <a:lnTo>
                  <a:pt x="4307" y="361240"/>
                </a:lnTo>
                <a:lnTo>
                  <a:pt x="7178" y="230837"/>
                </a:lnTo>
                <a:lnTo>
                  <a:pt x="67477" y="219373"/>
                </a:lnTo>
                <a:lnTo>
                  <a:pt x="94755" y="250899"/>
                </a:lnTo>
                <a:lnTo>
                  <a:pt x="122033" y="219373"/>
                </a:lnTo>
                <a:lnTo>
                  <a:pt x="163668" y="219373"/>
                </a:lnTo>
                <a:lnTo>
                  <a:pt x="278522" y="159187"/>
                </a:lnTo>
                <a:lnTo>
                  <a:pt x="281393" y="166352"/>
                </a:lnTo>
                <a:close/>
                <a:moveTo>
                  <a:pt x="94832" y="61612"/>
                </a:moveTo>
                <a:cubicBezTo>
                  <a:pt x="135271" y="61612"/>
                  <a:pt x="168054" y="94343"/>
                  <a:pt x="168054" y="134719"/>
                </a:cubicBezTo>
                <a:cubicBezTo>
                  <a:pt x="168054" y="175095"/>
                  <a:pt x="135271" y="207826"/>
                  <a:pt x="94832" y="207826"/>
                </a:cubicBezTo>
                <a:cubicBezTo>
                  <a:pt x="54393" y="207826"/>
                  <a:pt x="21610" y="175095"/>
                  <a:pt x="21610" y="134719"/>
                </a:cubicBezTo>
                <a:cubicBezTo>
                  <a:pt x="21610" y="94343"/>
                  <a:pt x="54393" y="61612"/>
                  <a:pt x="94832" y="61612"/>
                </a:cubicBezTo>
                <a:close/>
                <a:moveTo>
                  <a:pt x="56095" y="0"/>
                </a:moveTo>
                <a:lnTo>
                  <a:pt x="598650" y="0"/>
                </a:lnTo>
                <a:lnTo>
                  <a:pt x="598650" y="364156"/>
                </a:lnTo>
                <a:lnTo>
                  <a:pt x="180969" y="364156"/>
                </a:lnTo>
                <a:lnTo>
                  <a:pt x="182404" y="339784"/>
                </a:lnTo>
                <a:lnTo>
                  <a:pt x="574249" y="339784"/>
                </a:lnTo>
                <a:lnTo>
                  <a:pt x="574249" y="24372"/>
                </a:lnTo>
                <a:lnTo>
                  <a:pt x="80496" y="24372"/>
                </a:lnTo>
                <a:lnTo>
                  <a:pt x="80496" y="48745"/>
                </a:lnTo>
                <a:lnTo>
                  <a:pt x="56095" y="57347"/>
                </a:lnTo>
                <a:close/>
              </a:path>
            </a:pathLst>
          </a:custGeom>
          <a:solidFill>
            <a:sysClr val="window" lastClr="FFFFFF"/>
          </a:solidFill>
          <a:ln>
            <a:noFill/>
          </a:ln>
        </p:spPr>
      </p:sp>
      <p:sp>
        <p:nvSpPr>
          <p:cNvPr id="35" name="graduate-student_81832">
            <a:extLst>
              <a:ext uri="{FF2B5EF4-FFF2-40B4-BE49-F238E27FC236}">
                <a16:creationId xmlns:a16="http://schemas.microsoft.com/office/drawing/2014/main" id="{D36258BF-2D21-4E76-8EA4-1CE8EDE6F02B}"/>
              </a:ext>
            </a:extLst>
          </p:cNvPr>
          <p:cNvSpPr>
            <a:spLocks noChangeAspect="1"/>
          </p:cNvSpPr>
          <p:nvPr/>
        </p:nvSpPr>
        <p:spPr bwMode="auto">
          <a:xfrm>
            <a:off x="5311609" y="3278921"/>
            <a:ext cx="266766" cy="223334"/>
          </a:xfrm>
          <a:custGeom>
            <a:avLst/>
            <a:gdLst>
              <a:gd name="connsiteX0" fmla="*/ 116574 w 608605"/>
              <a:gd name="connsiteY0" fmla="*/ 296339 h 509517"/>
              <a:gd name="connsiteX1" fmla="*/ 166992 w 608605"/>
              <a:gd name="connsiteY1" fmla="*/ 323710 h 509517"/>
              <a:gd name="connsiteX2" fmla="*/ 166992 w 608605"/>
              <a:gd name="connsiteY2" fmla="*/ 421409 h 509517"/>
              <a:gd name="connsiteX3" fmla="*/ 301441 w 608605"/>
              <a:gd name="connsiteY3" fmla="*/ 459169 h 509517"/>
              <a:gd name="connsiteX4" fmla="*/ 435989 w 608605"/>
              <a:gd name="connsiteY4" fmla="*/ 421409 h 509517"/>
              <a:gd name="connsiteX5" fmla="*/ 435989 w 608605"/>
              <a:gd name="connsiteY5" fmla="*/ 323710 h 509517"/>
              <a:gd name="connsiteX6" fmla="*/ 486407 w 608605"/>
              <a:gd name="connsiteY6" fmla="*/ 296339 h 509517"/>
              <a:gd name="connsiteX7" fmla="*/ 486407 w 608605"/>
              <a:gd name="connsiteY7" fmla="*/ 421409 h 509517"/>
              <a:gd name="connsiteX8" fmla="*/ 301441 w 608605"/>
              <a:gd name="connsiteY8" fmla="*/ 509517 h 509517"/>
              <a:gd name="connsiteX9" fmla="*/ 116574 w 608605"/>
              <a:gd name="connsiteY9" fmla="*/ 421409 h 509517"/>
              <a:gd name="connsiteX10" fmla="*/ 301447 w 608605"/>
              <a:gd name="connsiteY10" fmla="*/ 53822 h 509517"/>
              <a:gd name="connsiteX11" fmla="*/ 77938 w 608605"/>
              <a:gd name="connsiteY11" fmla="*/ 175202 h 509517"/>
              <a:gd name="connsiteX12" fmla="*/ 301447 w 608605"/>
              <a:gd name="connsiteY12" fmla="*/ 296582 h 509517"/>
              <a:gd name="connsiteX13" fmla="*/ 524956 w 608605"/>
              <a:gd name="connsiteY13" fmla="*/ 175202 h 509517"/>
              <a:gd name="connsiteX14" fmla="*/ 289441 w 608605"/>
              <a:gd name="connsiteY14" fmla="*/ 3072 h 509517"/>
              <a:gd name="connsiteX15" fmla="*/ 313553 w 608605"/>
              <a:gd name="connsiteY15" fmla="*/ 3072 h 509517"/>
              <a:gd name="connsiteX16" fmla="*/ 589787 w 608605"/>
              <a:gd name="connsiteY16" fmla="*/ 153124 h 509517"/>
              <a:gd name="connsiteX17" fmla="*/ 602994 w 608605"/>
              <a:gd name="connsiteY17" fmla="*/ 175202 h 509517"/>
              <a:gd name="connsiteX18" fmla="*/ 589787 w 608605"/>
              <a:gd name="connsiteY18" fmla="*/ 197280 h 509517"/>
              <a:gd name="connsiteX19" fmla="*/ 567477 w 608605"/>
              <a:gd name="connsiteY19" fmla="*/ 209368 h 509517"/>
              <a:gd name="connsiteX20" fmla="*/ 567477 w 608605"/>
              <a:gd name="connsiteY20" fmla="*/ 299079 h 509517"/>
              <a:gd name="connsiteX21" fmla="*/ 589487 w 608605"/>
              <a:gd name="connsiteY21" fmla="*/ 329849 h 509517"/>
              <a:gd name="connsiteX22" fmla="*/ 577581 w 608605"/>
              <a:gd name="connsiteY22" fmla="*/ 354824 h 509517"/>
              <a:gd name="connsiteX23" fmla="*/ 607396 w 608605"/>
              <a:gd name="connsiteY23" fmla="*/ 449530 h 509517"/>
              <a:gd name="connsiteX24" fmla="*/ 603394 w 608605"/>
              <a:gd name="connsiteY24" fmla="*/ 473407 h 509517"/>
              <a:gd name="connsiteX25" fmla="*/ 581683 w 608605"/>
              <a:gd name="connsiteY25" fmla="*/ 484396 h 509517"/>
              <a:gd name="connsiteX26" fmla="*/ 531459 w 608605"/>
              <a:gd name="connsiteY26" fmla="*/ 484396 h 509517"/>
              <a:gd name="connsiteX27" fmla="*/ 509849 w 608605"/>
              <a:gd name="connsiteY27" fmla="*/ 473407 h 509517"/>
              <a:gd name="connsiteX28" fmla="*/ 505847 w 608605"/>
              <a:gd name="connsiteY28" fmla="*/ 449530 h 509517"/>
              <a:gd name="connsiteX29" fmla="*/ 535561 w 608605"/>
              <a:gd name="connsiteY29" fmla="*/ 354924 h 509517"/>
              <a:gd name="connsiteX30" fmla="*/ 523755 w 608605"/>
              <a:gd name="connsiteY30" fmla="*/ 329849 h 509517"/>
              <a:gd name="connsiteX31" fmla="*/ 545766 w 608605"/>
              <a:gd name="connsiteY31" fmla="*/ 298979 h 509517"/>
              <a:gd name="connsiteX32" fmla="*/ 545766 w 608605"/>
              <a:gd name="connsiteY32" fmla="*/ 221256 h 509517"/>
              <a:gd name="connsiteX33" fmla="*/ 313553 w 608605"/>
              <a:gd name="connsiteY33" fmla="*/ 347332 h 509517"/>
              <a:gd name="connsiteX34" fmla="*/ 301447 w 608605"/>
              <a:gd name="connsiteY34" fmla="*/ 350329 h 509517"/>
              <a:gd name="connsiteX35" fmla="*/ 289441 w 608605"/>
              <a:gd name="connsiteY35" fmla="*/ 347332 h 509517"/>
              <a:gd name="connsiteX36" fmla="*/ 13207 w 608605"/>
              <a:gd name="connsiteY36" fmla="*/ 197280 h 509517"/>
              <a:gd name="connsiteX37" fmla="*/ 0 w 608605"/>
              <a:gd name="connsiteY37" fmla="*/ 175202 h 509517"/>
              <a:gd name="connsiteX38" fmla="*/ 13207 w 608605"/>
              <a:gd name="connsiteY38" fmla="*/ 153124 h 50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8605" h="509517">
                <a:moveTo>
                  <a:pt x="116574" y="296339"/>
                </a:moveTo>
                <a:lnTo>
                  <a:pt x="166992" y="323710"/>
                </a:lnTo>
                <a:lnTo>
                  <a:pt x="166992" y="421409"/>
                </a:lnTo>
                <a:cubicBezTo>
                  <a:pt x="166992" y="431099"/>
                  <a:pt x="213209" y="459169"/>
                  <a:pt x="301441" y="459169"/>
                </a:cubicBezTo>
                <a:cubicBezTo>
                  <a:pt x="389772" y="459169"/>
                  <a:pt x="435989" y="431099"/>
                  <a:pt x="435989" y="421409"/>
                </a:cubicBezTo>
                <a:lnTo>
                  <a:pt x="435989" y="323710"/>
                </a:lnTo>
                <a:lnTo>
                  <a:pt x="486407" y="296339"/>
                </a:lnTo>
                <a:lnTo>
                  <a:pt x="486407" y="421409"/>
                </a:lnTo>
                <a:cubicBezTo>
                  <a:pt x="486407" y="479249"/>
                  <a:pt x="393374" y="509517"/>
                  <a:pt x="301441" y="509517"/>
                </a:cubicBezTo>
                <a:cubicBezTo>
                  <a:pt x="209608" y="509517"/>
                  <a:pt x="116574" y="479249"/>
                  <a:pt x="116574" y="421409"/>
                </a:cubicBezTo>
                <a:close/>
                <a:moveTo>
                  <a:pt x="301447" y="53822"/>
                </a:moveTo>
                <a:lnTo>
                  <a:pt x="77938" y="175202"/>
                </a:lnTo>
                <a:lnTo>
                  <a:pt x="301447" y="296582"/>
                </a:lnTo>
                <a:lnTo>
                  <a:pt x="524956" y="175202"/>
                </a:lnTo>
                <a:close/>
                <a:moveTo>
                  <a:pt x="289441" y="3072"/>
                </a:moveTo>
                <a:cubicBezTo>
                  <a:pt x="296945" y="-1024"/>
                  <a:pt x="306049" y="-1024"/>
                  <a:pt x="313553" y="3072"/>
                </a:cubicBezTo>
                <a:lnTo>
                  <a:pt x="589787" y="153124"/>
                </a:lnTo>
                <a:cubicBezTo>
                  <a:pt x="597891" y="157519"/>
                  <a:pt x="602994" y="166011"/>
                  <a:pt x="602994" y="175202"/>
                </a:cubicBezTo>
                <a:cubicBezTo>
                  <a:pt x="602994" y="184393"/>
                  <a:pt x="597891" y="192884"/>
                  <a:pt x="589787" y="197280"/>
                </a:cubicBezTo>
                <a:lnTo>
                  <a:pt x="567477" y="209368"/>
                </a:lnTo>
                <a:lnTo>
                  <a:pt x="567477" y="299079"/>
                </a:lnTo>
                <a:cubicBezTo>
                  <a:pt x="580283" y="303575"/>
                  <a:pt x="589487" y="315563"/>
                  <a:pt x="589487" y="329849"/>
                </a:cubicBezTo>
                <a:cubicBezTo>
                  <a:pt x="589487" y="339939"/>
                  <a:pt x="584785" y="348830"/>
                  <a:pt x="577581" y="354824"/>
                </a:cubicBezTo>
                <a:lnTo>
                  <a:pt x="607396" y="449530"/>
                </a:lnTo>
                <a:cubicBezTo>
                  <a:pt x="609897" y="457722"/>
                  <a:pt x="608497" y="466514"/>
                  <a:pt x="603394" y="473407"/>
                </a:cubicBezTo>
                <a:cubicBezTo>
                  <a:pt x="598292" y="480300"/>
                  <a:pt x="590288" y="484396"/>
                  <a:pt x="581683" y="484396"/>
                </a:cubicBezTo>
                <a:lnTo>
                  <a:pt x="531459" y="484396"/>
                </a:lnTo>
                <a:cubicBezTo>
                  <a:pt x="522955" y="484396"/>
                  <a:pt x="514851" y="480300"/>
                  <a:pt x="509849" y="473407"/>
                </a:cubicBezTo>
                <a:cubicBezTo>
                  <a:pt x="504746" y="466514"/>
                  <a:pt x="503245" y="457622"/>
                  <a:pt x="505847" y="449530"/>
                </a:cubicBezTo>
                <a:lnTo>
                  <a:pt x="535561" y="354924"/>
                </a:lnTo>
                <a:cubicBezTo>
                  <a:pt x="528358" y="348830"/>
                  <a:pt x="523755" y="339939"/>
                  <a:pt x="523755" y="329849"/>
                </a:cubicBezTo>
                <a:cubicBezTo>
                  <a:pt x="523755" y="315563"/>
                  <a:pt x="532960" y="303475"/>
                  <a:pt x="545766" y="298979"/>
                </a:cubicBezTo>
                <a:lnTo>
                  <a:pt x="545766" y="221256"/>
                </a:lnTo>
                <a:lnTo>
                  <a:pt x="313553" y="347332"/>
                </a:lnTo>
                <a:cubicBezTo>
                  <a:pt x="309751" y="349330"/>
                  <a:pt x="305649" y="350329"/>
                  <a:pt x="301447" y="350329"/>
                </a:cubicBezTo>
                <a:cubicBezTo>
                  <a:pt x="297345" y="350329"/>
                  <a:pt x="293243" y="349330"/>
                  <a:pt x="289441" y="347332"/>
                </a:cubicBezTo>
                <a:lnTo>
                  <a:pt x="13207" y="197280"/>
                </a:lnTo>
                <a:cubicBezTo>
                  <a:pt x="5003" y="192884"/>
                  <a:pt x="0" y="184393"/>
                  <a:pt x="0" y="175202"/>
                </a:cubicBezTo>
                <a:cubicBezTo>
                  <a:pt x="0" y="166011"/>
                  <a:pt x="5003" y="157519"/>
                  <a:pt x="13207" y="153124"/>
                </a:cubicBezTo>
                <a:close/>
              </a:path>
            </a:pathLst>
          </a:custGeom>
          <a:solidFill>
            <a:sysClr val="window" lastClr="FFFFFF"/>
          </a:solidFill>
          <a:ln>
            <a:noFill/>
          </a:ln>
        </p:spPr>
      </p:sp>
      <p:sp>
        <p:nvSpPr>
          <p:cNvPr id="36" name="椭圆 35">
            <a:extLst>
              <a:ext uri="{FF2B5EF4-FFF2-40B4-BE49-F238E27FC236}">
                <a16:creationId xmlns:a16="http://schemas.microsoft.com/office/drawing/2014/main" id="{0A4B6581-7D46-4387-83B3-C51FE7C414C7}"/>
              </a:ext>
            </a:extLst>
          </p:cNvPr>
          <p:cNvSpPr/>
          <p:nvPr/>
        </p:nvSpPr>
        <p:spPr>
          <a:xfrm>
            <a:off x="6851277" y="2262986"/>
            <a:ext cx="160174" cy="160174"/>
          </a:xfrm>
          <a:prstGeom prst="ellipse">
            <a:avLst/>
          </a:prstGeom>
          <a:solidFill>
            <a:srgbClr val="005197">
              <a:alpha val="5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7" name="椭圆 36">
            <a:extLst>
              <a:ext uri="{FF2B5EF4-FFF2-40B4-BE49-F238E27FC236}">
                <a16:creationId xmlns:a16="http://schemas.microsoft.com/office/drawing/2014/main" id="{28FA51B1-5C1A-48A9-B40E-9970942298BB}"/>
              </a:ext>
            </a:extLst>
          </p:cNvPr>
          <p:cNvSpPr/>
          <p:nvPr/>
        </p:nvSpPr>
        <p:spPr>
          <a:xfrm>
            <a:off x="6885471" y="2297180"/>
            <a:ext cx="91787" cy="91787"/>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8" name="椭圆 37">
            <a:extLst>
              <a:ext uri="{FF2B5EF4-FFF2-40B4-BE49-F238E27FC236}">
                <a16:creationId xmlns:a16="http://schemas.microsoft.com/office/drawing/2014/main" id="{27902DF5-BFA8-4914-829B-12939A4BBAFA}"/>
              </a:ext>
            </a:extLst>
          </p:cNvPr>
          <p:cNvSpPr/>
          <p:nvPr/>
        </p:nvSpPr>
        <p:spPr>
          <a:xfrm>
            <a:off x="5168250" y="2262986"/>
            <a:ext cx="160174" cy="160174"/>
          </a:xfrm>
          <a:prstGeom prst="ellipse">
            <a:avLst/>
          </a:prstGeom>
          <a:solidFill>
            <a:srgbClr val="005197">
              <a:alpha val="5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39" name="椭圆 38">
            <a:extLst>
              <a:ext uri="{FF2B5EF4-FFF2-40B4-BE49-F238E27FC236}">
                <a16:creationId xmlns:a16="http://schemas.microsoft.com/office/drawing/2014/main" id="{F23EA96E-C86B-4B50-A6A3-896319E38056}"/>
              </a:ext>
            </a:extLst>
          </p:cNvPr>
          <p:cNvSpPr/>
          <p:nvPr/>
        </p:nvSpPr>
        <p:spPr>
          <a:xfrm>
            <a:off x="5202444" y="2297180"/>
            <a:ext cx="91787" cy="91787"/>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0" name="椭圆 39">
            <a:extLst>
              <a:ext uri="{FF2B5EF4-FFF2-40B4-BE49-F238E27FC236}">
                <a16:creationId xmlns:a16="http://schemas.microsoft.com/office/drawing/2014/main" id="{78B75731-1843-4D3B-A2B4-F6A87A15D90E}"/>
              </a:ext>
            </a:extLst>
          </p:cNvPr>
          <p:cNvSpPr/>
          <p:nvPr/>
        </p:nvSpPr>
        <p:spPr>
          <a:xfrm>
            <a:off x="4631537" y="3886377"/>
            <a:ext cx="160174" cy="160174"/>
          </a:xfrm>
          <a:prstGeom prst="ellipse">
            <a:avLst/>
          </a:prstGeom>
          <a:solidFill>
            <a:srgbClr val="005197">
              <a:alpha val="5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1" name="椭圆 40">
            <a:extLst>
              <a:ext uri="{FF2B5EF4-FFF2-40B4-BE49-F238E27FC236}">
                <a16:creationId xmlns:a16="http://schemas.microsoft.com/office/drawing/2014/main" id="{EBD91C60-F3CC-476D-B01D-DE273D8D83C7}"/>
              </a:ext>
            </a:extLst>
          </p:cNvPr>
          <p:cNvSpPr/>
          <p:nvPr/>
        </p:nvSpPr>
        <p:spPr>
          <a:xfrm>
            <a:off x="4665731" y="3920571"/>
            <a:ext cx="91787" cy="91787"/>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2" name="椭圆 41">
            <a:extLst>
              <a:ext uri="{FF2B5EF4-FFF2-40B4-BE49-F238E27FC236}">
                <a16:creationId xmlns:a16="http://schemas.microsoft.com/office/drawing/2014/main" id="{326E7463-470A-42EF-BE4C-EE3DC3E02D8A}"/>
              </a:ext>
            </a:extLst>
          </p:cNvPr>
          <p:cNvSpPr/>
          <p:nvPr/>
        </p:nvSpPr>
        <p:spPr>
          <a:xfrm>
            <a:off x="7407868" y="3886377"/>
            <a:ext cx="160174" cy="160174"/>
          </a:xfrm>
          <a:prstGeom prst="ellipse">
            <a:avLst/>
          </a:prstGeom>
          <a:solidFill>
            <a:srgbClr val="005197">
              <a:alpha val="5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7" name="椭圆 46">
            <a:extLst>
              <a:ext uri="{FF2B5EF4-FFF2-40B4-BE49-F238E27FC236}">
                <a16:creationId xmlns:a16="http://schemas.microsoft.com/office/drawing/2014/main" id="{FB4424CA-9D48-4A0C-9C1B-E565B407B63B}"/>
              </a:ext>
            </a:extLst>
          </p:cNvPr>
          <p:cNvSpPr/>
          <p:nvPr/>
        </p:nvSpPr>
        <p:spPr>
          <a:xfrm>
            <a:off x="7442062" y="3920571"/>
            <a:ext cx="91787" cy="91787"/>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8" name="椭圆 47">
            <a:extLst>
              <a:ext uri="{FF2B5EF4-FFF2-40B4-BE49-F238E27FC236}">
                <a16:creationId xmlns:a16="http://schemas.microsoft.com/office/drawing/2014/main" id="{C315F684-8612-4AA6-A677-115F045DAF26}"/>
              </a:ext>
            </a:extLst>
          </p:cNvPr>
          <p:cNvSpPr/>
          <p:nvPr/>
        </p:nvSpPr>
        <p:spPr>
          <a:xfrm>
            <a:off x="6015913" y="4886916"/>
            <a:ext cx="160174" cy="160174"/>
          </a:xfrm>
          <a:prstGeom prst="ellipse">
            <a:avLst/>
          </a:prstGeom>
          <a:solidFill>
            <a:srgbClr val="005197">
              <a:alpha val="5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49" name="椭圆 48">
            <a:extLst>
              <a:ext uri="{FF2B5EF4-FFF2-40B4-BE49-F238E27FC236}">
                <a16:creationId xmlns:a16="http://schemas.microsoft.com/office/drawing/2014/main" id="{7E3D695B-C9B5-4F3E-8415-077A999D3AC8}"/>
              </a:ext>
            </a:extLst>
          </p:cNvPr>
          <p:cNvSpPr/>
          <p:nvPr/>
        </p:nvSpPr>
        <p:spPr>
          <a:xfrm>
            <a:off x="6050107" y="4921110"/>
            <a:ext cx="91787" cy="91787"/>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50" name="book-and-glasses_67941">
            <a:extLst>
              <a:ext uri="{FF2B5EF4-FFF2-40B4-BE49-F238E27FC236}">
                <a16:creationId xmlns:a16="http://schemas.microsoft.com/office/drawing/2014/main" id="{4E260A4B-E0D8-49C0-A99E-242B0493B08F}"/>
              </a:ext>
            </a:extLst>
          </p:cNvPr>
          <p:cNvSpPr>
            <a:spLocks noChangeAspect="1"/>
          </p:cNvSpPr>
          <p:nvPr/>
        </p:nvSpPr>
        <p:spPr bwMode="auto">
          <a:xfrm>
            <a:off x="5599623" y="4011703"/>
            <a:ext cx="266766" cy="212070"/>
          </a:xfrm>
          <a:custGeom>
            <a:avLst/>
            <a:gdLst>
              <a:gd name="connsiteX0" fmla="*/ 107922 w 605381"/>
              <a:gd name="connsiteY0" fmla="*/ 277132 h 481256"/>
              <a:gd name="connsiteX1" fmla="*/ 77930 w 605381"/>
              <a:gd name="connsiteY1" fmla="*/ 307081 h 481256"/>
              <a:gd name="connsiteX2" fmla="*/ 77930 w 605381"/>
              <a:gd name="connsiteY2" fmla="*/ 399631 h 481256"/>
              <a:gd name="connsiteX3" fmla="*/ 107922 w 605381"/>
              <a:gd name="connsiteY3" fmla="*/ 429703 h 481256"/>
              <a:gd name="connsiteX4" fmla="*/ 494509 w 605381"/>
              <a:gd name="connsiteY4" fmla="*/ 429703 h 481256"/>
              <a:gd name="connsiteX5" fmla="*/ 494509 w 605381"/>
              <a:gd name="connsiteY5" fmla="*/ 379255 h 481256"/>
              <a:gd name="connsiteX6" fmla="*/ 327582 w 605381"/>
              <a:gd name="connsiteY6" fmla="*/ 379255 h 481256"/>
              <a:gd name="connsiteX7" fmla="*/ 301769 w 605381"/>
              <a:gd name="connsiteY7" fmla="*/ 353356 h 481256"/>
              <a:gd name="connsiteX8" fmla="*/ 327582 w 605381"/>
              <a:gd name="connsiteY8" fmla="*/ 327580 h 481256"/>
              <a:gd name="connsiteX9" fmla="*/ 494386 w 605381"/>
              <a:gd name="connsiteY9" fmla="*/ 327580 h 481256"/>
              <a:gd name="connsiteX10" fmla="*/ 494386 w 605381"/>
              <a:gd name="connsiteY10" fmla="*/ 277132 h 481256"/>
              <a:gd name="connsiteX11" fmla="*/ 107922 w 605381"/>
              <a:gd name="connsiteY11" fmla="*/ 225456 h 481256"/>
              <a:gd name="connsiteX12" fmla="*/ 553388 w 605381"/>
              <a:gd name="connsiteY12" fmla="*/ 225456 h 481256"/>
              <a:gd name="connsiteX13" fmla="*/ 579201 w 605381"/>
              <a:gd name="connsiteY13" fmla="*/ 251355 h 481256"/>
              <a:gd name="connsiteX14" fmla="*/ 553388 w 605381"/>
              <a:gd name="connsiteY14" fmla="*/ 277132 h 481256"/>
              <a:gd name="connsiteX15" fmla="*/ 546135 w 605381"/>
              <a:gd name="connsiteY15" fmla="*/ 277132 h 481256"/>
              <a:gd name="connsiteX16" fmla="*/ 546135 w 605381"/>
              <a:gd name="connsiteY16" fmla="*/ 429703 h 481256"/>
              <a:gd name="connsiteX17" fmla="*/ 553388 w 605381"/>
              <a:gd name="connsiteY17" fmla="*/ 429703 h 481256"/>
              <a:gd name="connsiteX18" fmla="*/ 579201 w 605381"/>
              <a:gd name="connsiteY18" fmla="*/ 455480 h 481256"/>
              <a:gd name="connsiteX19" fmla="*/ 553388 w 605381"/>
              <a:gd name="connsiteY19" fmla="*/ 481256 h 481256"/>
              <a:gd name="connsiteX20" fmla="*/ 107799 w 605381"/>
              <a:gd name="connsiteY20" fmla="*/ 481256 h 481256"/>
              <a:gd name="connsiteX21" fmla="*/ 26180 w 605381"/>
              <a:gd name="connsiteY21" fmla="*/ 399631 h 481256"/>
              <a:gd name="connsiteX22" fmla="*/ 26180 w 605381"/>
              <a:gd name="connsiteY22" fmla="*/ 307081 h 481256"/>
              <a:gd name="connsiteX23" fmla="*/ 107922 w 605381"/>
              <a:gd name="connsiteY23" fmla="*/ 225456 h 481256"/>
              <a:gd name="connsiteX24" fmla="*/ 443864 w 605381"/>
              <a:gd name="connsiteY24" fmla="*/ 31913 h 481256"/>
              <a:gd name="connsiteX25" fmla="*/ 426041 w 605381"/>
              <a:gd name="connsiteY25" fmla="*/ 32527 h 481256"/>
              <a:gd name="connsiteX26" fmla="*/ 371341 w 605381"/>
              <a:gd name="connsiteY26" fmla="*/ 48974 h 481256"/>
              <a:gd name="connsiteX27" fmla="*/ 369620 w 605381"/>
              <a:gd name="connsiteY27" fmla="*/ 99298 h 481256"/>
              <a:gd name="connsiteX28" fmla="*/ 456156 w 605381"/>
              <a:gd name="connsiteY28" fmla="*/ 159442 h 481256"/>
              <a:gd name="connsiteX29" fmla="*/ 475209 w 605381"/>
              <a:gd name="connsiteY29" fmla="*/ 157478 h 481256"/>
              <a:gd name="connsiteX30" fmla="*/ 531875 w 605381"/>
              <a:gd name="connsiteY30" fmla="*/ 77696 h 481256"/>
              <a:gd name="connsiteX31" fmla="*/ 524377 w 605381"/>
              <a:gd name="connsiteY31" fmla="*/ 53761 h 481256"/>
              <a:gd name="connsiteX32" fmla="*/ 443864 w 605381"/>
              <a:gd name="connsiteY32" fmla="*/ 31913 h 481256"/>
              <a:gd name="connsiteX33" fmla="*/ 161640 w 605381"/>
              <a:gd name="connsiteY33" fmla="*/ 31913 h 481256"/>
              <a:gd name="connsiteX34" fmla="*/ 81127 w 605381"/>
              <a:gd name="connsiteY34" fmla="*/ 53761 h 481256"/>
              <a:gd name="connsiteX35" fmla="*/ 73506 w 605381"/>
              <a:gd name="connsiteY35" fmla="*/ 77696 h 481256"/>
              <a:gd name="connsiteX36" fmla="*/ 130172 w 605381"/>
              <a:gd name="connsiteY36" fmla="*/ 157478 h 481256"/>
              <a:gd name="connsiteX37" fmla="*/ 149225 w 605381"/>
              <a:gd name="connsiteY37" fmla="*/ 159442 h 481256"/>
              <a:gd name="connsiteX38" fmla="*/ 235883 w 605381"/>
              <a:gd name="connsiteY38" fmla="*/ 99298 h 481256"/>
              <a:gd name="connsiteX39" fmla="*/ 234040 w 605381"/>
              <a:gd name="connsiteY39" fmla="*/ 48974 h 481256"/>
              <a:gd name="connsiteX40" fmla="*/ 179463 w 605381"/>
              <a:gd name="connsiteY40" fmla="*/ 32527 h 481256"/>
              <a:gd name="connsiteX41" fmla="*/ 161640 w 605381"/>
              <a:gd name="connsiteY41" fmla="*/ 31913 h 481256"/>
              <a:gd name="connsiteX42" fmla="*/ 161640 w 605381"/>
              <a:gd name="connsiteY42" fmla="*/ 0 h 481256"/>
              <a:gd name="connsiteX43" fmla="*/ 181676 w 605381"/>
              <a:gd name="connsiteY43" fmla="*/ 737 h 481256"/>
              <a:gd name="connsiteX44" fmla="*/ 243627 w 605381"/>
              <a:gd name="connsiteY44" fmla="*/ 11292 h 481256"/>
              <a:gd name="connsiteX45" fmla="*/ 302752 w 605381"/>
              <a:gd name="connsiteY45" fmla="*/ 20621 h 481256"/>
              <a:gd name="connsiteX46" fmla="*/ 363474 w 605381"/>
              <a:gd name="connsiteY46" fmla="*/ 11047 h 481256"/>
              <a:gd name="connsiteX47" fmla="*/ 423828 w 605381"/>
              <a:gd name="connsiteY47" fmla="*/ 737 h 481256"/>
              <a:gd name="connsiteX48" fmla="*/ 443864 w 605381"/>
              <a:gd name="connsiteY48" fmla="*/ 0 h 481256"/>
              <a:gd name="connsiteX49" fmla="*/ 579076 w 605381"/>
              <a:gd name="connsiteY49" fmla="*/ 13624 h 481256"/>
              <a:gd name="connsiteX50" fmla="*/ 605381 w 605381"/>
              <a:gd name="connsiteY50" fmla="*/ 40259 h 481256"/>
              <a:gd name="connsiteX51" fmla="*/ 605381 w 605381"/>
              <a:gd name="connsiteY51" fmla="*/ 62967 h 481256"/>
              <a:gd name="connsiteX52" fmla="*/ 578830 w 605381"/>
              <a:gd name="connsiteY52" fmla="*/ 89602 h 481256"/>
              <a:gd name="connsiteX53" fmla="*/ 562728 w 605381"/>
              <a:gd name="connsiteY53" fmla="*/ 89602 h 481256"/>
              <a:gd name="connsiteX54" fmla="*/ 481601 w 605381"/>
              <a:gd name="connsiteY54" fmla="*/ 188654 h 481256"/>
              <a:gd name="connsiteX55" fmla="*/ 456156 w 605381"/>
              <a:gd name="connsiteY55" fmla="*/ 191232 h 481256"/>
              <a:gd name="connsiteX56" fmla="*/ 386583 w 605381"/>
              <a:gd name="connsiteY56" fmla="*/ 169384 h 481256"/>
              <a:gd name="connsiteX57" fmla="*/ 340243 w 605381"/>
              <a:gd name="connsiteY57" fmla="*/ 111818 h 481256"/>
              <a:gd name="connsiteX58" fmla="*/ 338153 w 605381"/>
              <a:gd name="connsiteY58" fmla="*/ 106663 h 481256"/>
              <a:gd name="connsiteX59" fmla="*/ 302752 w 605381"/>
              <a:gd name="connsiteY59" fmla="*/ 79414 h 481256"/>
              <a:gd name="connsiteX60" fmla="*/ 267228 w 605381"/>
              <a:gd name="connsiteY60" fmla="*/ 106663 h 481256"/>
              <a:gd name="connsiteX61" fmla="*/ 265138 w 605381"/>
              <a:gd name="connsiteY61" fmla="*/ 111818 h 481256"/>
              <a:gd name="connsiteX62" fmla="*/ 218921 w 605381"/>
              <a:gd name="connsiteY62" fmla="*/ 169384 h 481256"/>
              <a:gd name="connsiteX63" fmla="*/ 149225 w 605381"/>
              <a:gd name="connsiteY63" fmla="*/ 191232 h 481256"/>
              <a:gd name="connsiteX64" fmla="*/ 123780 w 605381"/>
              <a:gd name="connsiteY64" fmla="*/ 188654 h 481256"/>
              <a:gd name="connsiteX65" fmla="*/ 42776 w 605381"/>
              <a:gd name="connsiteY65" fmla="*/ 89602 h 481256"/>
              <a:gd name="connsiteX66" fmla="*/ 26674 w 605381"/>
              <a:gd name="connsiteY66" fmla="*/ 89602 h 481256"/>
              <a:gd name="connsiteX67" fmla="*/ 0 w 605381"/>
              <a:gd name="connsiteY67" fmla="*/ 62967 h 481256"/>
              <a:gd name="connsiteX68" fmla="*/ 0 w 605381"/>
              <a:gd name="connsiteY68" fmla="*/ 40259 h 481256"/>
              <a:gd name="connsiteX69" fmla="*/ 26428 w 605381"/>
              <a:gd name="connsiteY69" fmla="*/ 13624 h 481256"/>
              <a:gd name="connsiteX70" fmla="*/ 161640 w 605381"/>
              <a:gd name="connsiteY70" fmla="*/ 0 h 48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5381" h="481256">
                <a:moveTo>
                  <a:pt x="107922" y="277132"/>
                </a:moveTo>
                <a:cubicBezTo>
                  <a:pt x="91328" y="277132"/>
                  <a:pt x="77930" y="290511"/>
                  <a:pt x="77930" y="307081"/>
                </a:cubicBezTo>
                <a:lnTo>
                  <a:pt x="77930" y="399631"/>
                </a:lnTo>
                <a:cubicBezTo>
                  <a:pt x="77930" y="416201"/>
                  <a:pt x="91328" y="429703"/>
                  <a:pt x="107922" y="429703"/>
                </a:cubicBezTo>
                <a:lnTo>
                  <a:pt x="494509" y="429703"/>
                </a:lnTo>
                <a:lnTo>
                  <a:pt x="494509" y="379255"/>
                </a:lnTo>
                <a:lnTo>
                  <a:pt x="327582" y="379255"/>
                </a:lnTo>
                <a:cubicBezTo>
                  <a:pt x="313323" y="379255"/>
                  <a:pt x="301769" y="367594"/>
                  <a:pt x="301769" y="353356"/>
                </a:cubicBezTo>
                <a:cubicBezTo>
                  <a:pt x="301769" y="339118"/>
                  <a:pt x="313323" y="327580"/>
                  <a:pt x="327582" y="327580"/>
                </a:cubicBezTo>
                <a:lnTo>
                  <a:pt x="494386" y="327580"/>
                </a:lnTo>
                <a:lnTo>
                  <a:pt x="494386" y="277132"/>
                </a:lnTo>
                <a:close/>
                <a:moveTo>
                  <a:pt x="107922" y="225456"/>
                </a:moveTo>
                <a:lnTo>
                  <a:pt x="553388" y="225456"/>
                </a:lnTo>
                <a:cubicBezTo>
                  <a:pt x="567646" y="225456"/>
                  <a:pt x="579201" y="236994"/>
                  <a:pt x="579201" y="251355"/>
                </a:cubicBezTo>
                <a:cubicBezTo>
                  <a:pt x="579201" y="265594"/>
                  <a:pt x="567646" y="277132"/>
                  <a:pt x="553388" y="277132"/>
                </a:cubicBezTo>
                <a:lnTo>
                  <a:pt x="546135" y="277132"/>
                </a:lnTo>
                <a:lnTo>
                  <a:pt x="546135" y="429703"/>
                </a:lnTo>
                <a:lnTo>
                  <a:pt x="553388" y="429703"/>
                </a:lnTo>
                <a:cubicBezTo>
                  <a:pt x="567646" y="429703"/>
                  <a:pt x="579201" y="441241"/>
                  <a:pt x="579201" y="455480"/>
                </a:cubicBezTo>
                <a:cubicBezTo>
                  <a:pt x="579201" y="469718"/>
                  <a:pt x="567646" y="481256"/>
                  <a:pt x="553388" y="481256"/>
                </a:cubicBezTo>
                <a:lnTo>
                  <a:pt x="107799" y="481256"/>
                </a:lnTo>
                <a:cubicBezTo>
                  <a:pt x="41914" y="481256"/>
                  <a:pt x="26180" y="428721"/>
                  <a:pt x="26180" y="399631"/>
                </a:cubicBezTo>
                <a:lnTo>
                  <a:pt x="26180" y="307081"/>
                </a:lnTo>
                <a:cubicBezTo>
                  <a:pt x="26180" y="262034"/>
                  <a:pt x="62810" y="225456"/>
                  <a:pt x="107922" y="225456"/>
                </a:cubicBezTo>
                <a:close/>
                <a:moveTo>
                  <a:pt x="443864" y="31913"/>
                </a:moveTo>
                <a:cubicBezTo>
                  <a:pt x="437841" y="31913"/>
                  <a:pt x="431818" y="32036"/>
                  <a:pt x="426041" y="32527"/>
                </a:cubicBezTo>
                <a:cubicBezTo>
                  <a:pt x="400105" y="34245"/>
                  <a:pt x="382773" y="39523"/>
                  <a:pt x="371341" y="48974"/>
                </a:cubicBezTo>
                <a:cubicBezTo>
                  <a:pt x="367162" y="52534"/>
                  <a:pt x="354255" y="63335"/>
                  <a:pt x="369620" y="99298"/>
                </a:cubicBezTo>
                <a:cubicBezTo>
                  <a:pt x="385477" y="136366"/>
                  <a:pt x="418666" y="159442"/>
                  <a:pt x="456156" y="159442"/>
                </a:cubicBezTo>
                <a:cubicBezTo>
                  <a:pt x="462425" y="159442"/>
                  <a:pt x="468817" y="158828"/>
                  <a:pt x="475209" y="157478"/>
                </a:cubicBezTo>
                <a:cubicBezTo>
                  <a:pt x="521427" y="148027"/>
                  <a:pt x="530277" y="98562"/>
                  <a:pt x="531875" y="77696"/>
                </a:cubicBezTo>
                <a:cubicBezTo>
                  <a:pt x="532735" y="67876"/>
                  <a:pt x="530154" y="60021"/>
                  <a:pt x="524377" y="53761"/>
                </a:cubicBezTo>
                <a:cubicBezTo>
                  <a:pt x="511470" y="39768"/>
                  <a:pt x="482092" y="31913"/>
                  <a:pt x="443864" y="31913"/>
                </a:cubicBezTo>
                <a:close/>
                <a:moveTo>
                  <a:pt x="161640" y="31913"/>
                </a:moveTo>
                <a:cubicBezTo>
                  <a:pt x="123289" y="31913"/>
                  <a:pt x="93911" y="39768"/>
                  <a:pt x="81127" y="53761"/>
                </a:cubicBezTo>
                <a:cubicBezTo>
                  <a:pt x="75227" y="60021"/>
                  <a:pt x="72769" y="67876"/>
                  <a:pt x="73506" y="77696"/>
                </a:cubicBezTo>
                <a:cubicBezTo>
                  <a:pt x="75104" y="98562"/>
                  <a:pt x="83954" y="148027"/>
                  <a:pt x="130172" y="157478"/>
                </a:cubicBezTo>
                <a:cubicBezTo>
                  <a:pt x="136564" y="158828"/>
                  <a:pt x="142956" y="159442"/>
                  <a:pt x="149225" y="159442"/>
                </a:cubicBezTo>
                <a:cubicBezTo>
                  <a:pt x="186838" y="159442"/>
                  <a:pt x="220027" y="136366"/>
                  <a:pt x="235883" y="99298"/>
                </a:cubicBezTo>
                <a:cubicBezTo>
                  <a:pt x="251248" y="63335"/>
                  <a:pt x="238342" y="52534"/>
                  <a:pt x="234040" y="48974"/>
                </a:cubicBezTo>
                <a:cubicBezTo>
                  <a:pt x="222731" y="39400"/>
                  <a:pt x="205276" y="34245"/>
                  <a:pt x="179463" y="32527"/>
                </a:cubicBezTo>
                <a:cubicBezTo>
                  <a:pt x="173686" y="32036"/>
                  <a:pt x="167663" y="31913"/>
                  <a:pt x="161640" y="31913"/>
                </a:cubicBezTo>
                <a:close/>
                <a:moveTo>
                  <a:pt x="161640" y="0"/>
                </a:moveTo>
                <a:cubicBezTo>
                  <a:pt x="168400" y="0"/>
                  <a:pt x="175161" y="246"/>
                  <a:pt x="181676" y="737"/>
                </a:cubicBezTo>
                <a:cubicBezTo>
                  <a:pt x="202941" y="2209"/>
                  <a:pt x="223591" y="6874"/>
                  <a:pt x="243627" y="11292"/>
                </a:cubicBezTo>
                <a:cubicBezTo>
                  <a:pt x="264770" y="16079"/>
                  <a:pt x="284683" y="20621"/>
                  <a:pt x="302752" y="20621"/>
                </a:cubicBezTo>
                <a:cubicBezTo>
                  <a:pt x="321067" y="20621"/>
                  <a:pt x="341718" y="15957"/>
                  <a:pt x="363474" y="11047"/>
                </a:cubicBezTo>
                <a:cubicBezTo>
                  <a:pt x="383387" y="6628"/>
                  <a:pt x="403792" y="2087"/>
                  <a:pt x="423828" y="737"/>
                </a:cubicBezTo>
                <a:cubicBezTo>
                  <a:pt x="430343" y="246"/>
                  <a:pt x="436981" y="0"/>
                  <a:pt x="443864" y="0"/>
                </a:cubicBezTo>
                <a:cubicBezTo>
                  <a:pt x="467711" y="0"/>
                  <a:pt x="571947" y="12765"/>
                  <a:pt x="579076" y="13624"/>
                </a:cubicBezTo>
                <a:cubicBezTo>
                  <a:pt x="593581" y="13747"/>
                  <a:pt x="605381" y="25653"/>
                  <a:pt x="605381" y="40259"/>
                </a:cubicBezTo>
                <a:lnTo>
                  <a:pt x="605381" y="62967"/>
                </a:lnTo>
                <a:cubicBezTo>
                  <a:pt x="605381" y="77573"/>
                  <a:pt x="593458" y="89602"/>
                  <a:pt x="578830" y="89602"/>
                </a:cubicBezTo>
                <a:lnTo>
                  <a:pt x="562728" y="89602"/>
                </a:lnTo>
                <a:cubicBezTo>
                  <a:pt x="555721" y="142749"/>
                  <a:pt x="525606" y="179694"/>
                  <a:pt x="481601" y="188654"/>
                </a:cubicBezTo>
                <a:cubicBezTo>
                  <a:pt x="473119" y="190373"/>
                  <a:pt x="464638" y="191232"/>
                  <a:pt x="456156" y="191232"/>
                </a:cubicBezTo>
                <a:cubicBezTo>
                  <a:pt x="431203" y="191232"/>
                  <a:pt x="407234" y="183745"/>
                  <a:pt x="386583" y="169384"/>
                </a:cubicBezTo>
                <a:cubicBezTo>
                  <a:pt x="366302" y="155269"/>
                  <a:pt x="350322" y="135384"/>
                  <a:pt x="340243" y="111818"/>
                </a:cubicBezTo>
                <a:cubicBezTo>
                  <a:pt x="339505" y="110100"/>
                  <a:pt x="338768" y="108381"/>
                  <a:pt x="338153" y="106663"/>
                </a:cubicBezTo>
                <a:cubicBezTo>
                  <a:pt x="337784" y="105558"/>
                  <a:pt x="327582" y="79414"/>
                  <a:pt x="302752" y="79414"/>
                </a:cubicBezTo>
                <a:cubicBezTo>
                  <a:pt x="277922" y="79414"/>
                  <a:pt x="267720" y="105558"/>
                  <a:pt x="267228" y="106663"/>
                </a:cubicBezTo>
                <a:cubicBezTo>
                  <a:pt x="266613" y="108381"/>
                  <a:pt x="265999" y="110100"/>
                  <a:pt x="265138" y="111818"/>
                </a:cubicBezTo>
                <a:cubicBezTo>
                  <a:pt x="255059" y="135384"/>
                  <a:pt x="239079" y="155269"/>
                  <a:pt x="218921" y="169384"/>
                </a:cubicBezTo>
                <a:cubicBezTo>
                  <a:pt x="198270" y="183745"/>
                  <a:pt x="174178" y="191232"/>
                  <a:pt x="149225" y="191232"/>
                </a:cubicBezTo>
                <a:cubicBezTo>
                  <a:pt x="140866" y="191232"/>
                  <a:pt x="132262" y="190373"/>
                  <a:pt x="123780" y="188654"/>
                </a:cubicBezTo>
                <a:cubicBezTo>
                  <a:pt x="79898" y="179694"/>
                  <a:pt x="49783" y="142749"/>
                  <a:pt x="42776" y="89602"/>
                </a:cubicBezTo>
                <a:lnTo>
                  <a:pt x="26674" y="89602"/>
                </a:lnTo>
                <a:cubicBezTo>
                  <a:pt x="11923" y="89602"/>
                  <a:pt x="0" y="77573"/>
                  <a:pt x="0" y="62967"/>
                </a:cubicBezTo>
                <a:lnTo>
                  <a:pt x="0" y="40259"/>
                </a:lnTo>
                <a:cubicBezTo>
                  <a:pt x="0" y="25653"/>
                  <a:pt x="11800" y="13747"/>
                  <a:pt x="26428" y="13624"/>
                </a:cubicBezTo>
                <a:cubicBezTo>
                  <a:pt x="33557" y="12765"/>
                  <a:pt x="137670" y="0"/>
                  <a:pt x="161640" y="0"/>
                </a:cubicBezTo>
                <a:close/>
              </a:path>
            </a:pathLst>
          </a:custGeom>
          <a:solidFill>
            <a:sysClr val="window" lastClr="FFFFFF"/>
          </a:solidFill>
          <a:ln>
            <a:noFill/>
          </a:ln>
        </p:spPr>
      </p:sp>
      <p:cxnSp>
        <p:nvCxnSpPr>
          <p:cNvPr id="51" name="直接连接符 50">
            <a:extLst>
              <a:ext uri="{FF2B5EF4-FFF2-40B4-BE49-F238E27FC236}">
                <a16:creationId xmlns:a16="http://schemas.microsoft.com/office/drawing/2014/main" id="{4EC3264E-4DAE-4AC3-8E26-BBA7AE583B63}"/>
              </a:ext>
            </a:extLst>
          </p:cNvPr>
          <p:cNvCxnSpPr>
            <a:cxnSpLocks/>
          </p:cNvCxnSpPr>
          <p:nvPr/>
        </p:nvCxnSpPr>
        <p:spPr>
          <a:xfrm>
            <a:off x="4476946" y="2172098"/>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53" name="文本框 20">
            <a:extLst>
              <a:ext uri="{FF2B5EF4-FFF2-40B4-BE49-F238E27FC236}">
                <a16:creationId xmlns:a16="http://schemas.microsoft.com/office/drawing/2014/main" id="{767FBA7E-5116-4D9E-ABEF-B9306442FD91}"/>
              </a:ext>
            </a:extLst>
          </p:cNvPr>
          <p:cNvSpPr txBox="1">
            <a:spLocks noChangeArrowheads="1"/>
          </p:cNvSpPr>
          <p:nvPr/>
        </p:nvSpPr>
        <p:spPr bwMode="auto">
          <a:xfrm>
            <a:off x="3313153" y="1682613"/>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4" name="文本框 20">
            <a:extLst>
              <a:ext uri="{FF2B5EF4-FFF2-40B4-BE49-F238E27FC236}">
                <a16:creationId xmlns:a16="http://schemas.microsoft.com/office/drawing/2014/main" id="{07723415-BF85-4F35-BFE7-D0226F3A5E90}"/>
              </a:ext>
            </a:extLst>
          </p:cNvPr>
          <p:cNvSpPr txBox="1">
            <a:spLocks noChangeArrowheads="1"/>
          </p:cNvSpPr>
          <p:nvPr/>
        </p:nvSpPr>
        <p:spPr bwMode="auto">
          <a:xfrm>
            <a:off x="2906131" y="3536506"/>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5" name="文本框 20">
            <a:extLst>
              <a:ext uri="{FF2B5EF4-FFF2-40B4-BE49-F238E27FC236}">
                <a16:creationId xmlns:a16="http://schemas.microsoft.com/office/drawing/2014/main" id="{D313C947-4946-4CFE-8C77-835EE3D8A58E}"/>
              </a:ext>
            </a:extLst>
          </p:cNvPr>
          <p:cNvSpPr txBox="1">
            <a:spLocks noChangeArrowheads="1"/>
          </p:cNvSpPr>
          <p:nvPr/>
        </p:nvSpPr>
        <p:spPr bwMode="auto">
          <a:xfrm>
            <a:off x="5311609" y="5013176"/>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6" name="文本框 20">
            <a:extLst>
              <a:ext uri="{FF2B5EF4-FFF2-40B4-BE49-F238E27FC236}">
                <a16:creationId xmlns:a16="http://schemas.microsoft.com/office/drawing/2014/main" id="{EDA5CBEA-8E0D-4D41-83E8-063F3D0145B9}"/>
              </a:ext>
            </a:extLst>
          </p:cNvPr>
          <p:cNvSpPr txBox="1">
            <a:spLocks noChangeArrowheads="1"/>
          </p:cNvSpPr>
          <p:nvPr/>
        </p:nvSpPr>
        <p:spPr bwMode="auto">
          <a:xfrm>
            <a:off x="7221241" y="1689331"/>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
        <p:nvSpPr>
          <p:cNvPr id="57" name="文本框 20">
            <a:extLst>
              <a:ext uri="{FF2B5EF4-FFF2-40B4-BE49-F238E27FC236}">
                <a16:creationId xmlns:a16="http://schemas.microsoft.com/office/drawing/2014/main" id="{E064CE84-440F-4FF4-B7E4-D8A2D0685B24}"/>
              </a:ext>
            </a:extLst>
          </p:cNvPr>
          <p:cNvSpPr txBox="1">
            <a:spLocks noChangeArrowheads="1"/>
          </p:cNvSpPr>
          <p:nvPr/>
        </p:nvSpPr>
        <p:spPr bwMode="auto">
          <a:xfrm>
            <a:off x="7691183" y="3540193"/>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pPr>
            <a:r>
              <a:rPr lang="zh-CN" altLang="en-US" sz="2000" b="1" dirty="0">
                <a:solidFill>
                  <a:prstClr val="black">
                    <a:lumMod val="50000"/>
                    <a:lumOff val="50000"/>
                  </a:prstClr>
                </a:solidFill>
                <a:latin typeface="微软雅黑" panose="020B0503020204020204" pitchFamily="34" charset="-122"/>
                <a:sym typeface="微软雅黑" panose="020B0503020204020204" pitchFamily="34" charset="-122"/>
              </a:rPr>
              <a:t>你的标题</a:t>
            </a:r>
          </a:p>
        </p:txBody>
      </p:sp>
    </p:spTree>
    <p:extLst>
      <p:ext uri="{BB962C8B-B14F-4D97-AF65-F5344CB8AC3E}">
        <p14:creationId xmlns:p14="http://schemas.microsoft.com/office/powerpoint/2010/main" val="36061794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grpSp>
        <p:nvGrpSpPr>
          <p:cNvPr id="13" name="组合 12">
            <a:extLst>
              <a:ext uri="{FF2B5EF4-FFF2-40B4-BE49-F238E27FC236}">
                <a16:creationId xmlns:a16="http://schemas.microsoft.com/office/drawing/2014/main" id="{9722951D-6092-4EDC-8799-CDAE086B7983}"/>
              </a:ext>
            </a:extLst>
          </p:cNvPr>
          <p:cNvGrpSpPr/>
          <p:nvPr/>
        </p:nvGrpSpPr>
        <p:grpSpPr>
          <a:xfrm>
            <a:off x="518809" y="1196752"/>
            <a:ext cx="11193766" cy="4913602"/>
            <a:chOff x="518809" y="1215736"/>
            <a:chExt cx="11193766" cy="4913602"/>
          </a:xfrm>
        </p:grpSpPr>
        <p:grpSp>
          <p:nvGrpSpPr>
            <p:cNvPr id="14" name="组合 13">
              <a:extLst>
                <a:ext uri="{FF2B5EF4-FFF2-40B4-BE49-F238E27FC236}">
                  <a16:creationId xmlns:a16="http://schemas.microsoft.com/office/drawing/2014/main" id="{417FC3DA-9F5A-4F91-9811-ECA144CD7F68}"/>
                </a:ext>
              </a:extLst>
            </p:cNvPr>
            <p:cNvGrpSpPr/>
            <p:nvPr/>
          </p:nvGrpSpPr>
          <p:grpSpPr>
            <a:xfrm>
              <a:off x="1371600" y="1239969"/>
              <a:ext cx="9575870" cy="4889369"/>
              <a:chOff x="1371600" y="1239969"/>
              <a:chExt cx="9575870" cy="4889369"/>
            </a:xfrm>
          </p:grpSpPr>
          <p:sp>
            <p:nvSpPr>
              <p:cNvPr id="19" name="椭圆 18">
                <a:extLst>
                  <a:ext uri="{FF2B5EF4-FFF2-40B4-BE49-F238E27FC236}">
                    <a16:creationId xmlns:a16="http://schemas.microsoft.com/office/drawing/2014/main" id="{EE6C643A-E4D2-4FD2-B752-0AF132DA4805}"/>
                  </a:ext>
                </a:extLst>
              </p:cNvPr>
              <p:cNvSpPr/>
              <p:nvPr/>
            </p:nvSpPr>
            <p:spPr>
              <a:xfrm>
                <a:off x="1371600" y="1239969"/>
                <a:ext cx="4066674" cy="606736"/>
              </a:xfrm>
              <a:prstGeom prst="ellipse">
                <a:avLst/>
              </a:prstGeom>
              <a:solidFill>
                <a:srgbClr val="FFFFFF"/>
              </a:solidFill>
              <a:ln w="12700" cap="flat" cmpd="sng" algn="ctr">
                <a:noFill/>
                <a:prstDash val="solid"/>
                <a:miter lim="800000"/>
              </a:ln>
              <a:effectLst>
                <a:outerShdw blurRad="444500" dist="38100" dir="5400000" algn="t" rotWithShape="0">
                  <a:prstClr val="black">
                    <a:alpha val="45000"/>
                  </a:prst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sp>
            <p:nvSpPr>
              <p:cNvPr id="20" name="椭圆 19">
                <a:extLst>
                  <a:ext uri="{FF2B5EF4-FFF2-40B4-BE49-F238E27FC236}">
                    <a16:creationId xmlns:a16="http://schemas.microsoft.com/office/drawing/2014/main" id="{9552A33B-1F16-41C4-9C41-92641E7F6A5C}"/>
                  </a:ext>
                </a:extLst>
              </p:cNvPr>
              <p:cNvSpPr/>
              <p:nvPr/>
            </p:nvSpPr>
            <p:spPr>
              <a:xfrm>
                <a:off x="6880796" y="1239969"/>
                <a:ext cx="4066674" cy="606736"/>
              </a:xfrm>
              <a:prstGeom prst="ellipse">
                <a:avLst/>
              </a:prstGeom>
              <a:solidFill>
                <a:srgbClr val="FFFFFF"/>
              </a:solidFill>
              <a:ln w="12700" cap="flat" cmpd="sng" algn="ctr">
                <a:noFill/>
                <a:prstDash val="solid"/>
                <a:miter lim="800000"/>
              </a:ln>
              <a:effectLst>
                <a:outerShdw blurRad="444500" dist="38100" dir="5400000" algn="t" rotWithShape="0">
                  <a:prstClr val="black">
                    <a:alpha val="45000"/>
                  </a:prst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sp>
            <p:nvSpPr>
              <p:cNvPr id="21" name="椭圆 20">
                <a:extLst>
                  <a:ext uri="{FF2B5EF4-FFF2-40B4-BE49-F238E27FC236}">
                    <a16:creationId xmlns:a16="http://schemas.microsoft.com/office/drawing/2014/main" id="{E26896B4-EED8-486D-91C3-DCD8B3D1CDE6}"/>
                  </a:ext>
                </a:extLst>
              </p:cNvPr>
              <p:cNvSpPr/>
              <p:nvPr/>
            </p:nvSpPr>
            <p:spPr>
              <a:xfrm>
                <a:off x="1371600" y="5522602"/>
                <a:ext cx="4066674" cy="606736"/>
              </a:xfrm>
              <a:prstGeom prst="ellipse">
                <a:avLst/>
              </a:prstGeom>
              <a:solidFill>
                <a:srgbClr val="FFFFFF"/>
              </a:solidFill>
              <a:ln w="12700" cap="flat" cmpd="sng" algn="ctr">
                <a:noFill/>
                <a:prstDash val="solid"/>
                <a:miter lim="800000"/>
              </a:ln>
              <a:effectLst>
                <a:outerShdw blurRad="444500" dist="38100" dir="5400000" algn="t" rotWithShape="0">
                  <a:prstClr val="black">
                    <a:alpha val="45000"/>
                  </a:prst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sp>
            <p:nvSpPr>
              <p:cNvPr id="22" name="椭圆 21">
                <a:extLst>
                  <a:ext uri="{FF2B5EF4-FFF2-40B4-BE49-F238E27FC236}">
                    <a16:creationId xmlns:a16="http://schemas.microsoft.com/office/drawing/2014/main" id="{0E17320B-5E19-4216-92C2-557B5439D835}"/>
                  </a:ext>
                </a:extLst>
              </p:cNvPr>
              <p:cNvSpPr/>
              <p:nvPr/>
            </p:nvSpPr>
            <p:spPr>
              <a:xfrm>
                <a:off x="6880796" y="5522602"/>
                <a:ext cx="4066674" cy="606736"/>
              </a:xfrm>
              <a:prstGeom prst="ellipse">
                <a:avLst/>
              </a:prstGeom>
              <a:solidFill>
                <a:srgbClr val="FFFFFF"/>
              </a:solidFill>
              <a:ln w="12700" cap="flat" cmpd="sng" algn="ctr">
                <a:noFill/>
                <a:prstDash val="solid"/>
                <a:miter lim="800000"/>
              </a:ln>
              <a:effectLst>
                <a:outerShdw blurRad="444500" dist="38100" dir="5400000" algn="t" rotWithShape="0">
                  <a:prstClr val="black">
                    <a:alpha val="45000"/>
                  </a:prst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grpSp>
        <p:sp>
          <p:nvSpPr>
            <p:cNvPr id="15" name="矩形 14">
              <a:extLst>
                <a:ext uri="{FF2B5EF4-FFF2-40B4-BE49-F238E27FC236}">
                  <a16:creationId xmlns:a16="http://schemas.microsoft.com/office/drawing/2014/main" id="{9BA18978-F596-4EA6-9111-33B8217A5B29}"/>
                </a:ext>
              </a:extLst>
            </p:cNvPr>
            <p:cNvSpPr/>
            <p:nvPr/>
          </p:nvSpPr>
          <p:spPr>
            <a:xfrm>
              <a:off x="518809" y="1215736"/>
              <a:ext cx="5596883" cy="4904629"/>
            </a:xfrm>
            <a:prstGeom prst="rect">
              <a:avLst/>
            </a:prstGeom>
            <a:pattFill prst="ltUpDiag">
              <a:fgClr>
                <a:srgbClr val="FFFFFF">
                  <a:lumMod val="95000"/>
                </a:srgbClr>
              </a:fgClr>
              <a:bgClr>
                <a:srgbClr val="FFFFFF"/>
              </a:bgClr>
            </a:pattFill>
            <a:ln w="19050" cap="flat" cmpd="sng" algn="ctr">
              <a:solidFill>
                <a:srgbClr val="FFFFFF">
                  <a:lumMod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sp>
          <p:nvSpPr>
            <p:cNvPr id="16" name="矩形: 折角 15">
              <a:extLst>
                <a:ext uri="{FF2B5EF4-FFF2-40B4-BE49-F238E27FC236}">
                  <a16:creationId xmlns:a16="http://schemas.microsoft.com/office/drawing/2014/main" id="{28037018-010A-4DEB-9AD6-1DCEB5B7A32E}"/>
                </a:ext>
              </a:extLst>
            </p:cNvPr>
            <p:cNvSpPr/>
            <p:nvPr/>
          </p:nvSpPr>
          <p:spPr>
            <a:xfrm>
              <a:off x="6115692" y="1215736"/>
              <a:ext cx="5596883" cy="4904629"/>
            </a:xfrm>
            <a:prstGeom prst="foldedCorner">
              <a:avLst>
                <a:gd name="adj" fmla="val 7693"/>
              </a:avLst>
            </a:prstGeom>
            <a:pattFill prst="ltUpDiag">
              <a:fgClr>
                <a:srgbClr val="FFFFFF">
                  <a:lumMod val="95000"/>
                </a:srgbClr>
              </a:fgClr>
              <a:bgClr>
                <a:srgbClr val="FFFFFF"/>
              </a:bgClr>
            </a:pattFill>
            <a:ln w="19050" cap="flat" cmpd="sng" algn="ctr">
              <a:solidFill>
                <a:srgbClr val="FFFFFF">
                  <a:lumMod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cs typeface="+mn-ea"/>
                <a:sym typeface="+mn-lt"/>
              </a:endParaRPr>
            </a:p>
          </p:txBody>
        </p:sp>
        <p:sp>
          <p:nvSpPr>
            <p:cNvPr id="18" name="矩形 17">
              <a:extLst>
                <a:ext uri="{FF2B5EF4-FFF2-40B4-BE49-F238E27FC236}">
                  <a16:creationId xmlns:a16="http://schemas.microsoft.com/office/drawing/2014/main" id="{6DCACA8B-CDD1-4A04-A620-D52D9035C1A3}"/>
                </a:ext>
              </a:extLst>
            </p:cNvPr>
            <p:cNvSpPr/>
            <p:nvPr/>
          </p:nvSpPr>
          <p:spPr>
            <a:xfrm>
              <a:off x="6127033" y="1229250"/>
              <a:ext cx="737755" cy="4877602"/>
            </a:xfrm>
            <a:prstGeom prst="rect">
              <a:avLst/>
            </a:prstGeom>
            <a:gradFill flip="none" rotWithShape="1">
              <a:gsLst>
                <a:gs pos="100000">
                  <a:srgbClr val="FFFFFF">
                    <a:alpha val="0"/>
                  </a:srgbClr>
                </a:gs>
                <a:gs pos="48000">
                  <a:srgbClr val="FFFFFF">
                    <a:lumMod val="95000"/>
                  </a:srgbClr>
                </a:gs>
                <a:gs pos="0">
                  <a:srgbClr val="FFFFFF">
                    <a:lumMod val="85000"/>
                    <a:alpha val="70000"/>
                  </a:srgbClr>
                </a:gs>
              </a:gsLst>
              <a:lin ang="0" scaled="1"/>
              <a:tileRect/>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mn-ea"/>
                <a:sym typeface="+mn-lt"/>
              </a:endParaRPr>
            </a:p>
          </p:txBody>
        </p:sp>
      </p:grpSp>
      <p:sp>
        <p:nvSpPr>
          <p:cNvPr id="23" name="矩形 22">
            <a:extLst>
              <a:ext uri="{FF2B5EF4-FFF2-40B4-BE49-F238E27FC236}">
                <a16:creationId xmlns:a16="http://schemas.microsoft.com/office/drawing/2014/main" id="{EB38180F-7C3B-48B1-82E1-ABFEDB6C57BB}"/>
              </a:ext>
            </a:extLst>
          </p:cNvPr>
          <p:cNvSpPr/>
          <p:nvPr/>
        </p:nvSpPr>
        <p:spPr>
          <a:xfrm>
            <a:off x="893618" y="1510686"/>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1. </a:t>
            </a:r>
            <a:r>
              <a:rPr lang="zh-CN" altLang="en-US" kern="100" dirty="0">
                <a:solidFill>
                  <a:prstClr val="black">
                    <a:lumMod val="85000"/>
                    <a:lumOff val="15000"/>
                  </a:prstClr>
                </a:solidFill>
                <a:latin typeface="Arial"/>
                <a:cs typeface="+mn-ea"/>
                <a:sym typeface="+mn-lt"/>
              </a:rPr>
              <a:t>期刊作者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〔J〕.</a:t>
            </a:r>
            <a:r>
              <a:rPr lang="zh-CN" altLang="en-US" kern="100" dirty="0">
                <a:solidFill>
                  <a:prstClr val="black">
                    <a:lumMod val="85000"/>
                    <a:lumOff val="15000"/>
                  </a:prstClr>
                </a:solidFill>
                <a:latin typeface="Arial"/>
                <a:cs typeface="+mn-ea"/>
                <a:sym typeface="+mn-lt"/>
              </a:rPr>
              <a:t>刊名，出版年，卷</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期</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起止页码</a:t>
            </a:r>
            <a:endParaRPr lang="en-US" altLang="zh-CN" kern="100" dirty="0">
              <a:solidFill>
                <a:prstClr val="black">
                  <a:lumMod val="85000"/>
                  <a:lumOff val="15000"/>
                </a:prstClr>
              </a:solidFill>
              <a:latin typeface="Arial"/>
              <a:cs typeface="+mn-ea"/>
              <a:sym typeface="+mn-lt"/>
            </a:endParaRPr>
          </a:p>
        </p:txBody>
      </p:sp>
      <p:sp>
        <p:nvSpPr>
          <p:cNvPr id="24" name="矩形 23">
            <a:extLst>
              <a:ext uri="{FF2B5EF4-FFF2-40B4-BE49-F238E27FC236}">
                <a16:creationId xmlns:a16="http://schemas.microsoft.com/office/drawing/2014/main" id="{6B271976-7E37-497E-B058-560F2673016F}"/>
              </a:ext>
            </a:extLst>
          </p:cNvPr>
          <p:cNvSpPr/>
          <p:nvPr/>
        </p:nvSpPr>
        <p:spPr>
          <a:xfrm>
            <a:off x="893618" y="2634025"/>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2. </a:t>
            </a:r>
            <a:r>
              <a:rPr lang="zh-CN" altLang="en-US" kern="100" dirty="0">
                <a:solidFill>
                  <a:prstClr val="black">
                    <a:lumMod val="85000"/>
                    <a:lumOff val="15000"/>
                  </a:prstClr>
                </a:solidFill>
                <a:latin typeface="Arial"/>
                <a:cs typeface="+mn-ea"/>
                <a:sym typeface="+mn-lt"/>
              </a:rPr>
              <a:t>专著作者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书名</a:t>
            </a:r>
            <a:r>
              <a:rPr lang="en-US" altLang="zh-CN" kern="100" dirty="0">
                <a:solidFill>
                  <a:prstClr val="black">
                    <a:lumMod val="85000"/>
                    <a:lumOff val="15000"/>
                  </a:prstClr>
                </a:solidFill>
                <a:latin typeface="Arial"/>
                <a:cs typeface="+mn-ea"/>
                <a:sym typeface="+mn-lt"/>
              </a:rPr>
              <a:t>〔M〕.</a:t>
            </a:r>
            <a:r>
              <a:rPr lang="zh-CN" altLang="en-US" kern="100" dirty="0">
                <a:solidFill>
                  <a:prstClr val="black">
                    <a:lumMod val="85000"/>
                    <a:lumOff val="15000"/>
                  </a:prstClr>
                </a:solidFill>
                <a:latin typeface="Arial"/>
                <a:cs typeface="+mn-ea"/>
                <a:sym typeface="+mn-lt"/>
              </a:rPr>
              <a:t>版本</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第一版不著录</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出版地∶出版者，出版年∶起止页码</a:t>
            </a:r>
            <a:endParaRPr lang="en-US" altLang="zh-CN" kern="100" dirty="0">
              <a:solidFill>
                <a:prstClr val="black">
                  <a:lumMod val="85000"/>
                  <a:lumOff val="15000"/>
                </a:prstClr>
              </a:solidFill>
              <a:latin typeface="Arial"/>
              <a:cs typeface="+mn-ea"/>
              <a:sym typeface="+mn-lt"/>
            </a:endParaRPr>
          </a:p>
        </p:txBody>
      </p:sp>
      <p:sp>
        <p:nvSpPr>
          <p:cNvPr id="25" name="矩形 24">
            <a:extLst>
              <a:ext uri="{FF2B5EF4-FFF2-40B4-BE49-F238E27FC236}">
                <a16:creationId xmlns:a16="http://schemas.microsoft.com/office/drawing/2014/main" id="{84770137-8B15-4CF9-9249-66B49B98C977}"/>
              </a:ext>
            </a:extLst>
          </p:cNvPr>
          <p:cNvSpPr/>
          <p:nvPr/>
        </p:nvSpPr>
        <p:spPr>
          <a:xfrm>
            <a:off x="893618" y="3757364"/>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3. </a:t>
            </a:r>
            <a:r>
              <a:rPr lang="zh-CN" altLang="en-US" kern="100" dirty="0">
                <a:solidFill>
                  <a:prstClr val="black">
                    <a:lumMod val="85000"/>
                    <a:lumOff val="15000"/>
                  </a:prstClr>
                </a:solidFill>
                <a:latin typeface="Arial"/>
                <a:cs typeface="+mn-ea"/>
                <a:sym typeface="+mn-lt"/>
              </a:rPr>
              <a:t>论文集作者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〔C〕.</a:t>
            </a:r>
            <a:r>
              <a:rPr lang="zh-CN" altLang="en-US" kern="100" dirty="0">
                <a:solidFill>
                  <a:prstClr val="black">
                    <a:lumMod val="85000"/>
                    <a:lumOff val="15000"/>
                  </a:prstClr>
                </a:solidFill>
                <a:latin typeface="Arial"/>
                <a:cs typeface="+mn-ea"/>
                <a:sym typeface="+mn-lt"/>
              </a:rPr>
              <a:t>编者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论文集名，出版地∶出版者，出版年∶起止页码</a:t>
            </a:r>
            <a:endParaRPr lang="en-US" altLang="zh-CN" kern="100" dirty="0">
              <a:solidFill>
                <a:prstClr val="black">
                  <a:lumMod val="85000"/>
                  <a:lumOff val="15000"/>
                </a:prstClr>
              </a:solidFill>
              <a:latin typeface="Arial"/>
              <a:cs typeface="+mn-ea"/>
              <a:sym typeface="+mn-lt"/>
            </a:endParaRPr>
          </a:p>
        </p:txBody>
      </p:sp>
      <p:sp>
        <p:nvSpPr>
          <p:cNvPr id="26" name="矩形 25">
            <a:extLst>
              <a:ext uri="{FF2B5EF4-FFF2-40B4-BE49-F238E27FC236}">
                <a16:creationId xmlns:a16="http://schemas.microsoft.com/office/drawing/2014/main" id="{192A5D17-CC70-47CF-88E4-236EE60DB3AE}"/>
              </a:ext>
            </a:extLst>
          </p:cNvPr>
          <p:cNvSpPr/>
          <p:nvPr/>
        </p:nvSpPr>
        <p:spPr>
          <a:xfrm>
            <a:off x="893618" y="4880703"/>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4. </a:t>
            </a:r>
            <a:r>
              <a:rPr lang="zh-CN" altLang="en-US" kern="100" dirty="0">
                <a:solidFill>
                  <a:prstClr val="black">
                    <a:lumMod val="85000"/>
                    <a:lumOff val="15000"/>
                  </a:prstClr>
                </a:solidFill>
                <a:latin typeface="Arial"/>
                <a:cs typeface="+mn-ea"/>
                <a:sym typeface="+mn-lt"/>
              </a:rPr>
              <a:t>学位论文作者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〔D〕.</a:t>
            </a:r>
            <a:r>
              <a:rPr lang="zh-CN" altLang="en-US" kern="100" dirty="0">
                <a:solidFill>
                  <a:prstClr val="black">
                    <a:lumMod val="85000"/>
                    <a:lumOff val="15000"/>
                  </a:prstClr>
                </a:solidFill>
                <a:latin typeface="Arial"/>
                <a:cs typeface="+mn-ea"/>
                <a:sym typeface="+mn-lt"/>
              </a:rPr>
              <a:t>保存地点</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保存单位</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年份</a:t>
            </a:r>
            <a:endParaRPr lang="en-US" altLang="zh-CN" kern="100" dirty="0">
              <a:solidFill>
                <a:prstClr val="black">
                  <a:lumMod val="85000"/>
                  <a:lumOff val="15000"/>
                </a:prstClr>
              </a:solidFill>
              <a:latin typeface="Arial"/>
              <a:cs typeface="+mn-ea"/>
              <a:sym typeface="+mn-lt"/>
            </a:endParaRPr>
          </a:p>
        </p:txBody>
      </p:sp>
      <p:sp>
        <p:nvSpPr>
          <p:cNvPr id="27" name="矩形 26">
            <a:extLst>
              <a:ext uri="{FF2B5EF4-FFF2-40B4-BE49-F238E27FC236}">
                <a16:creationId xmlns:a16="http://schemas.microsoft.com/office/drawing/2014/main" id="{4D29908A-CC0A-4288-8021-9A52ABDE48A2}"/>
              </a:ext>
            </a:extLst>
          </p:cNvPr>
          <p:cNvSpPr/>
          <p:nvPr/>
        </p:nvSpPr>
        <p:spPr>
          <a:xfrm>
            <a:off x="6518913" y="1510686"/>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5. </a:t>
            </a:r>
            <a:r>
              <a:rPr lang="zh-CN" altLang="en-US" kern="100" dirty="0">
                <a:solidFill>
                  <a:prstClr val="black">
                    <a:lumMod val="85000"/>
                    <a:lumOff val="15000"/>
                  </a:prstClr>
                </a:solidFill>
                <a:latin typeface="Arial"/>
                <a:cs typeface="+mn-ea"/>
                <a:sym typeface="+mn-lt"/>
              </a:rPr>
              <a:t>专利文献题名</a:t>
            </a:r>
            <a:r>
              <a:rPr lang="en-US" altLang="zh-CN" kern="100" dirty="0">
                <a:solidFill>
                  <a:prstClr val="black">
                    <a:lumMod val="85000"/>
                    <a:lumOff val="15000"/>
                  </a:prstClr>
                </a:solidFill>
                <a:latin typeface="Arial"/>
                <a:cs typeface="+mn-ea"/>
                <a:sym typeface="+mn-lt"/>
              </a:rPr>
              <a:t>〔P〕.</a:t>
            </a:r>
            <a:r>
              <a:rPr lang="zh-CN" altLang="en-US" kern="100" dirty="0">
                <a:solidFill>
                  <a:prstClr val="black">
                    <a:lumMod val="85000"/>
                    <a:lumOff val="15000"/>
                  </a:prstClr>
                </a:solidFill>
                <a:latin typeface="Arial"/>
                <a:cs typeface="+mn-ea"/>
                <a:sym typeface="+mn-lt"/>
              </a:rPr>
              <a:t>国别</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专利文献种类</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专利号</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出版日期</a:t>
            </a:r>
            <a:endParaRPr lang="en-US" altLang="zh-CN" kern="100" dirty="0">
              <a:solidFill>
                <a:prstClr val="black">
                  <a:lumMod val="85000"/>
                  <a:lumOff val="15000"/>
                </a:prstClr>
              </a:solidFill>
              <a:latin typeface="Arial"/>
              <a:cs typeface="+mn-ea"/>
              <a:sym typeface="+mn-lt"/>
            </a:endParaRPr>
          </a:p>
        </p:txBody>
      </p:sp>
      <p:sp>
        <p:nvSpPr>
          <p:cNvPr id="28" name="矩形 27">
            <a:extLst>
              <a:ext uri="{FF2B5EF4-FFF2-40B4-BE49-F238E27FC236}">
                <a16:creationId xmlns:a16="http://schemas.microsoft.com/office/drawing/2014/main" id="{229AE817-8759-4831-A96C-025C1689EEA5}"/>
              </a:ext>
            </a:extLst>
          </p:cNvPr>
          <p:cNvSpPr/>
          <p:nvPr/>
        </p:nvSpPr>
        <p:spPr>
          <a:xfrm>
            <a:off x="6518913" y="2664813"/>
            <a:ext cx="4883727" cy="458459"/>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6. </a:t>
            </a:r>
            <a:r>
              <a:rPr lang="zh-CN" altLang="en-US" kern="100" dirty="0">
                <a:solidFill>
                  <a:prstClr val="black">
                    <a:lumMod val="85000"/>
                    <a:lumOff val="15000"/>
                  </a:prstClr>
                </a:solidFill>
                <a:latin typeface="Arial"/>
                <a:cs typeface="+mn-ea"/>
                <a:sym typeface="+mn-lt"/>
              </a:rPr>
              <a:t>标准编号</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标准名称</a:t>
            </a:r>
            <a:r>
              <a:rPr lang="en-US" altLang="zh-CN" kern="100" dirty="0">
                <a:solidFill>
                  <a:prstClr val="black">
                    <a:lumMod val="85000"/>
                    <a:lumOff val="15000"/>
                  </a:prstClr>
                </a:solidFill>
                <a:latin typeface="Arial"/>
                <a:cs typeface="+mn-ea"/>
                <a:sym typeface="+mn-lt"/>
              </a:rPr>
              <a:t>〔S〕</a:t>
            </a:r>
          </a:p>
        </p:txBody>
      </p:sp>
      <p:sp>
        <p:nvSpPr>
          <p:cNvPr id="29" name="矩形 28">
            <a:extLst>
              <a:ext uri="{FF2B5EF4-FFF2-40B4-BE49-F238E27FC236}">
                <a16:creationId xmlns:a16="http://schemas.microsoft.com/office/drawing/2014/main" id="{1A0D19DD-C0E8-482B-9EBD-DAC2F5018B25}"/>
              </a:ext>
            </a:extLst>
          </p:cNvPr>
          <p:cNvSpPr/>
          <p:nvPr/>
        </p:nvSpPr>
        <p:spPr>
          <a:xfrm>
            <a:off x="6518913" y="3403442"/>
            <a:ext cx="4883727" cy="458459"/>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7. </a:t>
            </a:r>
            <a:r>
              <a:rPr lang="zh-CN" altLang="en-US" kern="100" dirty="0">
                <a:solidFill>
                  <a:prstClr val="black">
                    <a:lumMod val="85000"/>
                    <a:lumOff val="15000"/>
                  </a:prstClr>
                </a:solidFill>
                <a:latin typeface="Arial"/>
                <a:cs typeface="+mn-ea"/>
                <a:sym typeface="+mn-lt"/>
              </a:rPr>
              <a:t>报纸作者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〔N〕.</a:t>
            </a:r>
            <a:r>
              <a:rPr lang="zh-CN" altLang="en-US" kern="100" dirty="0">
                <a:solidFill>
                  <a:prstClr val="black">
                    <a:lumMod val="85000"/>
                    <a:lumOff val="15000"/>
                  </a:prstClr>
                </a:solidFill>
                <a:latin typeface="Arial"/>
                <a:cs typeface="+mn-ea"/>
                <a:sym typeface="+mn-lt"/>
              </a:rPr>
              <a:t>报纸名</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出版日期</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版次</a:t>
            </a:r>
            <a:r>
              <a:rPr lang="en-US" altLang="zh-CN" kern="100" dirty="0">
                <a:solidFill>
                  <a:prstClr val="black">
                    <a:lumMod val="85000"/>
                    <a:lumOff val="15000"/>
                  </a:prstClr>
                </a:solidFill>
                <a:latin typeface="Arial"/>
                <a:cs typeface="+mn-ea"/>
                <a:sym typeface="+mn-lt"/>
              </a:rPr>
              <a:t>)</a:t>
            </a:r>
          </a:p>
        </p:txBody>
      </p:sp>
      <p:sp>
        <p:nvSpPr>
          <p:cNvPr id="30" name="矩形 29">
            <a:extLst>
              <a:ext uri="{FF2B5EF4-FFF2-40B4-BE49-F238E27FC236}">
                <a16:creationId xmlns:a16="http://schemas.microsoft.com/office/drawing/2014/main" id="{638491BA-73E9-403F-ACD8-968CF467837A}"/>
              </a:ext>
            </a:extLst>
          </p:cNvPr>
          <p:cNvSpPr/>
          <p:nvPr/>
        </p:nvSpPr>
        <p:spPr>
          <a:xfrm>
            <a:off x="6518913" y="4142071"/>
            <a:ext cx="4883727" cy="458459"/>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8. </a:t>
            </a:r>
            <a:r>
              <a:rPr lang="zh-CN" altLang="en-US" kern="100" dirty="0">
                <a:solidFill>
                  <a:prstClr val="black">
                    <a:lumMod val="85000"/>
                    <a:lumOff val="15000"/>
                  </a:prstClr>
                </a:solidFill>
                <a:latin typeface="Arial"/>
                <a:cs typeface="+mn-ea"/>
                <a:sym typeface="+mn-lt"/>
              </a:rPr>
              <a:t>报告作者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〔R〕.</a:t>
            </a:r>
            <a:r>
              <a:rPr lang="zh-CN" altLang="en-US" kern="100" dirty="0">
                <a:solidFill>
                  <a:prstClr val="black">
                    <a:lumMod val="85000"/>
                    <a:lumOff val="15000"/>
                  </a:prstClr>
                </a:solidFill>
                <a:latin typeface="Arial"/>
                <a:cs typeface="+mn-ea"/>
                <a:sym typeface="+mn-lt"/>
              </a:rPr>
              <a:t>保存地点</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年份</a:t>
            </a:r>
            <a:endParaRPr lang="en-US" altLang="zh-CN" kern="100" dirty="0">
              <a:solidFill>
                <a:prstClr val="black">
                  <a:lumMod val="85000"/>
                  <a:lumOff val="15000"/>
                </a:prstClr>
              </a:solidFill>
              <a:latin typeface="Arial"/>
              <a:cs typeface="+mn-ea"/>
              <a:sym typeface="+mn-lt"/>
            </a:endParaRPr>
          </a:p>
        </p:txBody>
      </p:sp>
      <p:sp>
        <p:nvSpPr>
          <p:cNvPr id="31" name="矩形 30">
            <a:extLst>
              <a:ext uri="{FF2B5EF4-FFF2-40B4-BE49-F238E27FC236}">
                <a16:creationId xmlns:a16="http://schemas.microsoft.com/office/drawing/2014/main" id="{43BD1996-0960-4EEE-9302-EF1705389491}"/>
              </a:ext>
            </a:extLst>
          </p:cNvPr>
          <p:cNvSpPr/>
          <p:nvPr/>
        </p:nvSpPr>
        <p:spPr>
          <a:xfrm>
            <a:off x="6518913" y="4880703"/>
            <a:ext cx="4883727" cy="873957"/>
          </a:xfrm>
          <a:prstGeom prst="rect">
            <a:avLst/>
          </a:prstGeom>
          <a:noFill/>
          <a:extLst>
            <a:ext uri="{909E8E84-426E-40DD-AFC4-6F175D3DCCD1}">
              <a14:hiddenFill xmlns:a14="http://schemas.microsoft.com/office/drawing/2010/main">
                <a:solidFill>
                  <a:srgbClr val="FFFFFF">
                    <a:alpha val="70000"/>
                  </a:srgbClr>
                </a:solidFill>
              </a14:hiddenFill>
            </a:ext>
          </a:extLst>
        </p:spPr>
        <p:txBody>
          <a:bodyPr wrap="square">
            <a:spAutoFit/>
          </a:bodyPr>
          <a:lstStyle/>
          <a:p>
            <a:pPr defTabSz="457200">
              <a:lnSpc>
                <a:spcPct val="150000"/>
              </a:lnSpc>
              <a:buClr>
                <a:srgbClr val="00447C"/>
              </a:buClr>
              <a:defRPr/>
            </a:pPr>
            <a:r>
              <a:rPr lang="en-US" altLang="zh-CN" b="1" kern="100" dirty="0">
                <a:solidFill>
                  <a:srgbClr val="023FA1"/>
                </a:solidFill>
                <a:latin typeface="Arial"/>
                <a:cs typeface="+mn-ea"/>
                <a:sym typeface="+mn-lt"/>
              </a:rPr>
              <a:t>9. </a:t>
            </a:r>
            <a:r>
              <a:rPr lang="zh-CN" altLang="en-US" kern="100" dirty="0">
                <a:solidFill>
                  <a:prstClr val="black">
                    <a:lumMod val="85000"/>
                    <a:lumOff val="15000"/>
                  </a:prstClr>
                </a:solidFill>
                <a:latin typeface="Arial"/>
                <a:cs typeface="+mn-ea"/>
                <a:sym typeface="+mn-lt"/>
              </a:rPr>
              <a:t>电子文献作者</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题名</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电子文献及载体类型标识</a:t>
            </a:r>
            <a:r>
              <a:rPr lang="en-US" altLang="zh-CN" kern="100" dirty="0">
                <a:solidFill>
                  <a:prstClr val="black">
                    <a:lumMod val="85000"/>
                    <a:lumOff val="15000"/>
                  </a:prstClr>
                </a:solidFill>
                <a:latin typeface="Arial"/>
                <a:cs typeface="+mn-ea"/>
                <a:sym typeface="+mn-lt"/>
              </a:rPr>
              <a:t>〕.</a:t>
            </a:r>
            <a:r>
              <a:rPr lang="zh-CN" altLang="en-US" kern="100" dirty="0">
                <a:solidFill>
                  <a:prstClr val="black">
                    <a:lumMod val="85000"/>
                    <a:lumOff val="15000"/>
                  </a:prstClr>
                </a:solidFill>
                <a:latin typeface="Arial"/>
                <a:cs typeface="+mn-ea"/>
                <a:sym typeface="+mn-lt"/>
              </a:rPr>
              <a:t>文献出处，日期</a:t>
            </a:r>
            <a:endParaRPr lang="en-US" altLang="zh-CN" kern="100" dirty="0">
              <a:solidFill>
                <a:prstClr val="black">
                  <a:lumMod val="85000"/>
                  <a:lumOff val="15000"/>
                </a:prstClr>
              </a:solidFill>
              <a:latin typeface="Arial"/>
              <a:cs typeface="+mn-ea"/>
              <a:sym typeface="+mn-lt"/>
            </a:endParaRPr>
          </a:p>
        </p:txBody>
      </p:sp>
      <p:cxnSp>
        <p:nvCxnSpPr>
          <p:cNvPr id="32" name="直接连接符 31">
            <a:extLst>
              <a:ext uri="{FF2B5EF4-FFF2-40B4-BE49-F238E27FC236}">
                <a16:creationId xmlns:a16="http://schemas.microsoft.com/office/drawing/2014/main" id="{0E82AC54-256F-47E0-8FE2-AD013BC9DE18}"/>
              </a:ext>
            </a:extLst>
          </p:cNvPr>
          <p:cNvCxnSpPr/>
          <p:nvPr/>
        </p:nvCxnSpPr>
        <p:spPr>
          <a:xfrm>
            <a:off x="893618" y="2509334"/>
            <a:ext cx="4883727" cy="0"/>
          </a:xfrm>
          <a:prstGeom prst="line">
            <a:avLst/>
          </a:prstGeom>
          <a:noFill/>
          <a:ln w="6350" cap="flat" cmpd="sng" algn="ctr">
            <a:solidFill>
              <a:srgbClr val="FFFFFF">
                <a:lumMod val="75000"/>
              </a:srgbClr>
            </a:solidFill>
            <a:prstDash val="dash"/>
            <a:miter lim="800000"/>
          </a:ln>
          <a:effectLst/>
        </p:spPr>
      </p:cxnSp>
      <p:cxnSp>
        <p:nvCxnSpPr>
          <p:cNvPr id="33" name="直接连接符 32">
            <a:extLst>
              <a:ext uri="{FF2B5EF4-FFF2-40B4-BE49-F238E27FC236}">
                <a16:creationId xmlns:a16="http://schemas.microsoft.com/office/drawing/2014/main" id="{78B80144-D28C-4E5C-9CAC-CFFDF2863C04}"/>
              </a:ext>
            </a:extLst>
          </p:cNvPr>
          <p:cNvCxnSpPr/>
          <p:nvPr/>
        </p:nvCxnSpPr>
        <p:spPr>
          <a:xfrm>
            <a:off x="893618" y="3632673"/>
            <a:ext cx="4883727" cy="0"/>
          </a:xfrm>
          <a:prstGeom prst="line">
            <a:avLst/>
          </a:prstGeom>
          <a:noFill/>
          <a:ln w="6350" cap="flat" cmpd="sng" algn="ctr">
            <a:solidFill>
              <a:srgbClr val="FFFFFF">
                <a:lumMod val="75000"/>
              </a:srgbClr>
            </a:solidFill>
            <a:prstDash val="dash"/>
            <a:miter lim="800000"/>
          </a:ln>
          <a:effectLst/>
        </p:spPr>
      </p:cxnSp>
      <p:cxnSp>
        <p:nvCxnSpPr>
          <p:cNvPr id="34" name="直接连接符 33">
            <a:extLst>
              <a:ext uri="{FF2B5EF4-FFF2-40B4-BE49-F238E27FC236}">
                <a16:creationId xmlns:a16="http://schemas.microsoft.com/office/drawing/2014/main" id="{7B66F810-0FFB-4E54-A3DA-553DD75A474D}"/>
              </a:ext>
            </a:extLst>
          </p:cNvPr>
          <p:cNvCxnSpPr/>
          <p:nvPr/>
        </p:nvCxnSpPr>
        <p:spPr>
          <a:xfrm>
            <a:off x="893618" y="4756012"/>
            <a:ext cx="4883727" cy="0"/>
          </a:xfrm>
          <a:prstGeom prst="line">
            <a:avLst/>
          </a:prstGeom>
          <a:noFill/>
          <a:ln w="6350" cap="flat" cmpd="sng" algn="ctr">
            <a:solidFill>
              <a:srgbClr val="FFFFFF">
                <a:lumMod val="75000"/>
              </a:srgbClr>
            </a:solidFill>
            <a:prstDash val="dash"/>
            <a:miter lim="800000"/>
          </a:ln>
          <a:effectLst/>
        </p:spPr>
      </p:cxnSp>
      <p:cxnSp>
        <p:nvCxnSpPr>
          <p:cNvPr id="35" name="直接连接符 34">
            <a:extLst>
              <a:ext uri="{FF2B5EF4-FFF2-40B4-BE49-F238E27FC236}">
                <a16:creationId xmlns:a16="http://schemas.microsoft.com/office/drawing/2014/main" id="{CA991018-211A-4FC4-879D-218CC657F318}"/>
              </a:ext>
            </a:extLst>
          </p:cNvPr>
          <p:cNvCxnSpPr/>
          <p:nvPr/>
        </p:nvCxnSpPr>
        <p:spPr>
          <a:xfrm>
            <a:off x="6518913" y="4740615"/>
            <a:ext cx="4883727" cy="0"/>
          </a:xfrm>
          <a:prstGeom prst="line">
            <a:avLst/>
          </a:prstGeom>
          <a:noFill/>
          <a:ln w="6350" cap="flat" cmpd="sng" algn="ctr">
            <a:solidFill>
              <a:srgbClr val="FFFFFF">
                <a:lumMod val="75000"/>
              </a:srgbClr>
            </a:solidFill>
            <a:prstDash val="dash"/>
            <a:miter lim="800000"/>
          </a:ln>
          <a:effectLst/>
        </p:spPr>
      </p:cxnSp>
      <p:cxnSp>
        <p:nvCxnSpPr>
          <p:cNvPr id="36" name="直接连接符 35">
            <a:extLst>
              <a:ext uri="{FF2B5EF4-FFF2-40B4-BE49-F238E27FC236}">
                <a16:creationId xmlns:a16="http://schemas.microsoft.com/office/drawing/2014/main" id="{75E1B1D8-87B1-4C4D-A3F6-A23230D3504F}"/>
              </a:ext>
            </a:extLst>
          </p:cNvPr>
          <p:cNvCxnSpPr/>
          <p:nvPr/>
        </p:nvCxnSpPr>
        <p:spPr>
          <a:xfrm>
            <a:off x="6518913" y="4001986"/>
            <a:ext cx="4883727" cy="0"/>
          </a:xfrm>
          <a:prstGeom prst="line">
            <a:avLst/>
          </a:prstGeom>
          <a:noFill/>
          <a:ln w="6350" cap="flat" cmpd="sng" algn="ctr">
            <a:solidFill>
              <a:srgbClr val="FFFFFF">
                <a:lumMod val="75000"/>
              </a:srgbClr>
            </a:solidFill>
            <a:prstDash val="dash"/>
            <a:miter lim="800000"/>
          </a:ln>
          <a:effectLst/>
        </p:spPr>
      </p:cxnSp>
      <p:cxnSp>
        <p:nvCxnSpPr>
          <p:cNvPr id="37" name="直接连接符 36">
            <a:extLst>
              <a:ext uri="{FF2B5EF4-FFF2-40B4-BE49-F238E27FC236}">
                <a16:creationId xmlns:a16="http://schemas.microsoft.com/office/drawing/2014/main" id="{2062603F-F632-4BB7-AC85-C2BEA21F1B6E}"/>
              </a:ext>
            </a:extLst>
          </p:cNvPr>
          <p:cNvCxnSpPr/>
          <p:nvPr/>
        </p:nvCxnSpPr>
        <p:spPr>
          <a:xfrm>
            <a:off x="6518913" y="3263357"/>
            <a:ext cx="4883727" cy="0"/>
          </a:xfrm>
          <a:prstGeom prst="line">
            <a:avLst/>
          </a:prstGeom>
          <a:noFill/>
          <a:ln w="6350" cap="flat" cmpd="sng" algn="ctr">
            <a:solidFill>
              <a:srgbClr val="FFFFFF">
                <a:lumMod val="75000"/>
              </a:srgbClr>
            </a:solidFill>
            <a:prstDash val="dash"/>
            <a:miter lim="800000"/>
          </a:ln>
          <a:effectLst/>
        </p:spPr>
      </p:cxnSp>
      <p:cxnSp>
        <p:nvCxnSpPr>
          <p:cNvPr id="38" name="直接连接符 37">
            <a:extLst>
              <a:ext uri="{FF2B5EF4-FFF2-40B4-BE49-F238E27FC236}">
                <a16:creationId xmlns:a16="http://schemas.microsoft.com/office/drawing/2014/main" id="{726BB93F-CE98-443E-9E17-0DC1C8C058FE}"/>
              </a:ext>
            </a:extLst>
          </p:cNvPr>
          <p:cNvCxnSpPr/>
          <p:nvPr/>
        </p:nvCxnSpPr>
        <p:spPr>
          <a:xfrm>
            <a:off x="6518913" y="2524728"/>
            <a:ext cx="4883727" cy="0"/>
          </a:xfrm>
          <a:prstGeom prst="line">
            <a:avLst/>
          </a:prstGeom>
          <a:noFill/>
          <a:ln w="6350" cap="flat" cmpd="sng" algn="ctr">
            <a:solidFill>
              <a:srgbClr val="FFFFFF">
                <a:lumMod val="75000"/>
              </a:srgbClr>
            </a:solidFill>
            <a:prstDash val="dash"/>
            <a:miter lim="800000"/>
          </a:ln>
          <a:effectLst/>
        </p:spPr>
      </p:cxnSp>
    </p:spTree>
    <p:extLst>
      <p:ext uri="{BB962C8B-B14F-4D97-AF65-F5344CB8AC3E}">
        <p14:creationId xmlns:p14="http://schemas.microsoft.com/office/powerpoint/2010/main" val="3899677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pic>
        <p:nvPicPr>
          <p:cNvPr id="3" name="图片 2">
            <a:extLst>
              <a:ext uri="{FF2B5EF4-FFF2-40B4-BE49-F238E27FC236}">
                <a16:creationId xmlns:a16="http://schemas.microsoft.com/office/drawing/2014/main" id="{4DCB03B4-9377-45D6-8CBC-EE6E810843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4333" y="3623871"/>
            <a:ext cx="2899530" cy="2367962"/>
          </a:xfrm>
          <a:prstGeom prst="rect">
            <a:avLst/>
          </a:prstGeom>
        </p:spPr>
      </p:pic>
      <p:pic>
        <p:nvPicPr>
          <p:cNvPr id="9" name="图片 8">
            <a:extLst>
              <a:ext uri="{FF2B5EF4-FFF2-40B4-BE49-F238E27FC236}">
                <a16:creationId xmlns:a16="http://schemas.microsoft.com/office/drawing/2014/main" id="{B7873AB2-FFE8-4B85-BD25-1EE43AF283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2623" y="1125846"/>
            <a:ext cx="3001239" cy="2381844"/>
          </a:xfrm>
          <a:prstGeom prst="rect">
            <a:avLst/>
          </a:prstGeom>
        </p:spPr>
      </p:pic>
      <p:pic>
        <p:nvPicPr>
          <p:cNvPr id="12" name="图片 11">
            <a:extLst>
              <a:ext uri="{FF2B5EF4-FFF2-40B4-BE49-F238E27FC236}">
                <a16:creationId xmlns:a16="http://schemas.microsoft.com/office/drawing/2014/main" id="{701AD40D-15BF-41C8-9791-5CCAD72A0E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7138" y="3623871"/>
            <a:ext cx="3057067" cy="2367962"/>
          </a:xfrm>
          <a:prstGeom prst="rect">
            <a:avLst/>
          </a:prstGeom>
        </p:spPr>
      </p:pic>
      <p:pic>
        <p:nvPicPr>
          <p:cNvPr id="14" name="图片 13">
            <a:extLst>
              <a:ext uri="{FF2B5EF4-FFF2-40B4-BE49-F238E27FC236}">
                <a16:creationId xmlns:a16="http://schemas.microsoft.com/office/drawing/2014/main" id="{E025F5C6-FBF1-4B10-8DCF-BD7EB4892C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73449" y="3623871"/>
            <a:ext cx="3022551" cy="2367962"/>
          </a:xfrm>
          <a:prstGeom prst="rect">
            <a:avLst/>
          </a:prstGeom>
        </p:spPr>
      </p:pic>
      <p:pic>
        <p:nvPicPr>
          <p:cNvPr id="16" name="图片 15">
            <a:extLst>
              <a:ext uri="{FF2B5EF4-FFF2-40B4-BE49-F238E27FC236}">
                <a16:creationId xmlns:a16="http://schemas.microsoft.com/office/drawing/2014/main" id="{D538E9DD-C29B-4830-A342-C1C36A25E5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561" y="3623871"/>
            <a:ext cx="2981064" cy="2381850"/>
          </a:xfrm>
          <a:prstGeom prst="rect">
            <a:avLst/>
          </a:prstGeom>
        </p:spPr>
      </p:pic>
      <p:pic>
        <p:nvPicPr>
          <p:cNvPr id="19" name="图片 18">
            <a:extLst>
              <a:ext uri="{FF2B5EF4-FFF2-40B4-BE49-F238E27FC236}">
                <a16:creationId xmlns:a16="http://schemas.microsoft.com/office/drawing/2014/main" id="{2657EA53-8B5B-4400-B542-253029DE78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4688" y="1125846"/>
            <a:ext cx="3015887" cy="2381845"/>
          </a:xfrm>
          <a:prstGeom prst="rect">
            <a:avLst/>
          </a:prstGeom>
        </p:spPr>
      </p:pic>
      <p:pic>
        <p:nvPicPr>
          <p:cNvPr id="21" name="图片 20">
            <a:extLst>
              <a:ext uri="{FF2B5EF4-FFF2-40B4-BE49-F238E27FC236}">
                <a16:creationId xmlns:a16="http://schemas.microsoft.com/office/drawing/2014/main" id="{B51557CF-D13C-417D-9848-DB35AE6DB1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93624" y="1125846"/>
            <a:ext cx="3018841" cy="2381850"/>
          </a:xfrm>
          <a:prstGeom prst="rect">
            <a:avLst/>
          </a:prstGeom>
        </p:spPr>
      </p:pic>
      <p:pic>
        <p:nvPicPr>
          <p:cNvPr id="23" name="图片 22">
            <a:extLst>
              <a:ext uri="{FF2B5EF4-FFF2-40B4-BE49-F238E27FC236}">
                <a16:creationId xmlns:a16="http://schemas.microsoft.com/office/drawing/2014/main" id="{120BA064-4146-425B-8EAB-C4F01A2CFFB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560" y="1125846"/>
            <a:ext cx="3018841" cy="2381850"/>
          </a:xfrm>
          <a:prstGeom prst="rect">
            <a:avLst/>
          </a:prstGeom>
        </p:spPr>
      </p:pic>
    </p:spTree>
    <p:extLst>
      <p:ext uri="{BB962C8B-B14F-4D97-AF65-F5344CB8AC3E}">
        <p14:creationId xmlns:p14="http://schemas.microsoft.com/office/powerpoint/2010/main" val="41399261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pic>
        <p:nvPicPr>
          <p:cNvPr id="3" name="图片 2">
            <a:extLst>
              <a:ext uri="{FF2B5EF4-FFF2-40B4-BE49-F238E27FC236}">
                <a16:creationId xmlns:a16="http://schemas.microsoft.com/office/drawing/2014/main" id="{1803E658-6549-4FFF-BCFC-4C7BCC4073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8208" y="3368881"/>
            <a:ext cx="7578432" cy="2721594"/>
          </a:xfrm>
          <a:prstGeom prst="rect">
            <a:avLst/>
          </a:prstGeom>
        </p:spPr>
      </p:pic>
      <p:pic>
        <p:nvPicPr>
          <p:cNvPr id="12" name="图片 11">
            <a:extLst>
              <a:ext uri="{FF2B5EF4-FFF2-40B4-BE49-F238E27FC236}">
                <a16:creationId xmlns:a16="http://schemas.microsoft.com/office/drawing/2014/main" id="{69463877-E597-4E66-A589-F101967C5E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209" y="3368880"/>
            <a:ext cx="3791292" cy="2721577"/>
          </a:xfrm>
          <a:prstGeom prst="rect">
            <a:avLst/>
          </a:prstGeom>
        </p:spPr>
      </p:pic>
      <p:pic>
        <p:nvPicPr>
          <p:cNvPr id="14" name="图片 13">
            <a:extLst>
              <a:ext uri="{FF2B5EF4-FFF2-40B4-BE49-F238E27FC236}">
                <a16:creationId xmlns:a16="http://schemas.microsoft.com/office/drawing/2014/main" id="{A197AFBF-987D-42C3-8A52-91750180C5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64206" y="977723"/>
            <a:ext cx="3692434" cy="2223108"/>
          </a:xfrm>
          <a:prstGeom prst="rect">
            <a:avLst/>
          </a:prstGeom>
        </p:spPr>
      </p:pic>
      <p:pic>
        <p:nvPicPr>
          <p:cNvPr id="16" name="图片 15">
            <a:extLst>
              <a:ext uri="{FF2B5EF4-FFF2-40B4-BE49-F238E27FC236}">
                <a16:creationId xmlns:a16="http://schemas.microsoft.com/office/drawing/2014/main" id="{B103C49B-CD6F-4E47-998E-EE44ED8BDB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78208" y="999762"/>
            <a:ext cx="3791294" cy="2225730"/>
          </a:xfrm>
          <a:prstGeom prst="rect">
            <a:avLst/>
          </a:prstGeom>
        </p:spPr>
      </p:pic>
      <p:pic>
        <p:nvPicPr>
          <p:cNvPr id="19" name="图片 18">
            <a:extLst>
              <a:ext uri="{FF2B5EF4-FFF2-40B4-BE49-F238E27FC236}">
                <a16:creationId xmlns:a16="http://schemas.microsoft.com/office/drawing/2014/main" id="{EA7EAFB1-83FA-464D-ABAC-6092F32477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210" y="999761"/>
            <a:ext cx="3791294" cy="2223107"/>
          </a:xfrm>
          <a:prstGeom prst="rect">
            <a:avLst/>
          </a:prstGeom>
        </p:spPr>
      </p:pic>
    </p:spTree>
    <p:extLst>
      <p:ext uri="{BB962C8B-B14F-4D97-AF65-F5344CB8AC3E}">
        <p14:creationId xmlns:p14="http://schemas.microsoft.com/office/powerpoint/2010/main" val="21948354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3" name="矩形 12">
            <a:extLst>
              <a:ext uri="{FF2B5EF4-FFF2-40B4-BE49-F238E27FC236}">
                <a16:creationId xmlns:a16="http://schemas.microsoft.com/office/drawing/2014/main" id="{52AD01E2-D3B6-4724-A5D7-D6A6EF901822}"/>
              </a:ext>
            </a:extLst>
          </p:cNvPr>
          <p:cNvSpPr/>
          <p:nvPr/>
        </p:nvSpPr>
        <p:spPr>
          <a:xfrm>
            <a:off x="1004117" y="1928513"/>
            <a:ext cx="10183766" cy="2959849"/>
          </a:xfrm>
          <a:prstGeom prst="rect">
            <a:avLst/>
          </a:prstGeom>
        </p:spPr>
        <p:txBody>
          <a:bodyPr wrap="square">
            <a:spAutoFit/>
          </a:bodyPr>
          <a:lstStyle/>
          <a:p>
            <a:pPr algn="ctr">
              <a:lnSpc>
                <a:spcPct val="150000"/>
              </a:lnSpc>
            </a:pPr>
            <a:r>
              <a:rPr lang="zh-CN" altLang="en-US" sz="6600" b="1" i="1" dirty="0">
                <a:solidFill>
                  <a:srgbClr val="024282"/>
                </a:solidFill>
                <a:latin typeface="微软雅黑" panose="020B0503020204020204" pitchFamily="34" charset="-122"/>
                <a:ea typeface="微软雅黑" panose="020B0503020204020204" pitchFamily="34" charset="-122"/>
              </a:rPr>
              <a:t>你的模板你做主！</a:t>
            </a:r>
            <a:endParaRPr lang="en-US" altLang="zh-CN" sz="6600" b="1" i="1" dirty="0">
              <a:solidFill>
                <a:srgbClr val="024282"/>
              </a:solidFill>
              <a:latin typeface="微软雅黑" panose="020B0503020204020204" pitchFamily="34" charset="-122"/>
              <a:ea typeface="微软雅黑" panose="020B0503020204020204" pitchFamily="34" charset="-122"/>
            </a:endParaRPr>
          </a:p>
          <a:p>
            <a:pPr algn="ctr">
              <a:lnSpc>
                <a:spcPct val="150000"/>
              </a:lnSpc>
            </a:pPr>
            <a:r>
              <a:rPr lang="zh-CN" altLang="en-US" sz="6600" b="1" i="1" dirty="0">
                <a:solidFill>
                  <a:srgbClr val="024282"/>
                </a:solidFill>
                <a:latin typeface="微软雅黑" panose="020B0503020204020204" pitchFamily="34" charset="-122"/>
                <a:ea typeface="微软雅黑" panose="020B0503020204020204" pitchFamily="34" charset="-122"/>
              </a:rPr>
              <a:t>（请输入你的内容）</a:t>
            </a:r>
          </a:p>
        </p:txBody>
      </p:sp>
      <p:pic>
        <p:nvPicPr>
          <p:cNvPr id="14" name="图片 13">
            <a:extLst>
              <a:ext uri="{FF2B5EF4-FFF2-40B4-BE49-F238E27FC236}">
                <a16:creationId xmlns:a16="http://schemas.microsoft.com/office/drawing/2014/main" id="{757F1E90-9966-49C8-A6E9-47D3BD8F337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96000" y="934641"/>
            <a:ext cx="6049548" cy="6049548"/>
          </a:xfrm>
          <a:prstGeom prst="rect">
            <a:avLst/>
          </a:prstGeom>
        </p:spPr>
      </p:pic>
    </p:spTree>
    <p:extLst>
      <p:ext uri="{BB962C8B-B14F-4D97-AF65-F5344CB8AC3E}">
        <p14:creationId xmlns:p14="http://schemas.microsoft.com/office/powerpoint/2010/main" val="4001697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74FAECE-52C2-4A19-98CB-143BFA01D6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64852" y="1350313"/>
            <a:ext cx="6117528" cy="6117528"/>
          </a:xfrm>
          <a:prstGeom prst="rect">
            <a:avLst/>
          </a:prstGeom>
        </p:spPr>
      </p:pic>
      <p:pic>
        <p:nvPicPr>
          <p:cNvPr id="8" name="图片 7">
            <a:extLst>
              <a:ext uri="{FF2B5EF4-FFF2-40B4-BE49-F238E27FC236}">
                <a16:creationId xmlns:a16="http://schemas.microsoft.com/office/drawing/2014/main" id="{FE573614-05E6-400F-AF88-EA6961E083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1345" y="116631"/>
            <a:ext cx="11809308" cy="5226782"/>
          </a:xfrm>
          <a:prstGeom prst="rect">
            <a:avLst/>
          </a:prstGeom>
        </p:spPr>
      </p:pic>
      <p:sp>
        <p:nvSpPr>
          <p:cNvPr id="7" name="矩形 6">
            <a:extLst>
              <a:ext uri="{FF2B5EF4-FFF2-40B4-BE49-F238E27FC236}">
                <a16:creationId xmlns:a16="http://schemas.microsoft.com/office/drawing/2014/main" id="{C9FC9252-9697-4073-AFE0-28B73C8FCF98}"/>
              </a:ext>
            </a:extLst>
          </p:cNvPr>
          <p:cNvSpPr/>
          <p:nvPr/>
        </p:nvSpPr>
        <p:spPr>
          <a:xfrm>
            <a:off x="191345" y="116631"/>
            <a:ext cx="11809309" cy="5226782"/>
          </a:xfrm>
          <a:prstGeom prst="rect">
            <a:avLst/>
          </a:prstGeom>
          <a:solidFill>
            <a:srgbClr val="02428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平行四边形 9">
            <a:extLst>
              <a:ext uri="{FF2B5EF4-FFF2-40B4-BE49-F238E27FC236}">
                <a16:creationId xmlns:a16="http://schemas.microsoft.com/office/drawing/2014/main" id="{193FE55D-C9BC-4524-BCA9-805B717C2634}"/>
              </a:ext>
            </a:extLst>
          </p:cNvPr>
          <p:cNvSpPr/>
          <p:nvPr/>
        </p:nvSpPr>
        <p:spPr>
          <a:xfrm>
            <a:off x="4949527" y="5155867"/>
            <a:ext cx="2292946" cy="38382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平行四边形 10">
            <a:extLst>
              <a:ext uri="{FF2B5EF4-FFF2-40B4-BE49-F238E27FC236}">
                <a16:creationId xmlns:a16="http://schemas.microsoft.com/office/drawing/2014/main" id="{A430C48D-9E63-4B2D-94B2-FD35F0F118B3}"/>
              </a:ext>
            </a:extLst>
          </p:cNvPr>
          <p:cNvSpPr/>
          <p:nvPr/>
        </p:nvSpPr>
        <p:spPr>
          <a:xfrm>
            <a:off x="2999656" y="5935211"/>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平行四边形 11">
            <a:extLst>
              <a:ext uri="{FF2B5EF4-FFF2-40B4-BE49-F238E27FC236}">
                <a16:creationId xmlns:a16="http://schemas.microsoft.com/office/drawing/2014/main" id="{DC882D8F-DD28-475A-9EE6-2E7CBB373069}"/>
              </a:ext>
            </a:extLst>
          </p:cNvPr>
          <p:cNvSpPr/>
          <p:nvPr/>
        </p:nvSpPr>
        <p:spPr>
          <a:xfrm>
            <a:off x="6427748" y="5935210"/>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文本占位符 30">
            <a:extLst>
              <a:ext uri="{FF2B5EF4-FFF2-40B4-BE49-F238E27FC236}">
                <a16:creationId xmlns:a16="http://schemas.microsoft.com/office/drawing/2014/main" id="{AEC1EBF5-5340-4DC9-8A70-4D38A7CD9401}"/>
              </a:ext>
            </a:extLst>
          </p:cNvPr>
          <p:cNvSpPr txBox="1">
            <a:spLocks/>
          </p:cNvSpPr>
          <p:nvPr/>
        </p:nvSpPr>
        <p:spPr>
          <a:xfrm>
            <a:off x="3121932" y="603386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汇报人：小邱小邱</a:t>
            </a:r>
          </a:p>
        </p:txBody>
      </p:sp>
      <p:sp>
        <p:nvSpPr>
          <p:cNvPr id="16" name="文本占位符 31">
            <a:extLst>
              <a:ext uri="{FF2B5EF4-FFF2-40B4-BE49-F238E27FC236}">
                <a16:creationId xmlns:a16="http://schemas.microsoft.com/office/drawing/2014/main" id="{DF081BEA-0677-4367-99A9-244DBE9DC50B}"/>
              </a:ext>
            </a:extLst>
          </p:cNvPr>
          <p:cNvSpPr txBox="1">
            <a:spLocks/>
          </p:cNvSpPr>
          <p:nvPr/>
        </p:nvSpPr>
        <p:spPr>
          <a:xfrm>
            <a:off x="6460218" y="603386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指导老师：大邱大邱</a:t>
            </a:r>
          </a:p>
        </p:txBody>
      </p:sp>
      <p:sp>
        <p:nvSpPr>
          <p:cNvPr id="17" name="文本占位符 32">
            <a:extLst>
              <a:ext uri="{FF2B5EF4-FFF2-40B4-BE49-F238E27FC236}">
                <a16:creationId xmlns:a16="http://schemas.microsoft.com/office/drawing/2014/main" id="{272C9CE6-48E9-484C-AF23-6EFF74EA78D6}"/>
              </a:ext>
            </a:extLst>
          </p:cNvPr>
          <p:cNvSpPr txBox="1">
            <a:spLocks/>
          </p:cNvSpPr>
          <p:nvPr/>
        </p:nvSpPr>
        <p:spPr>
          <a:xfrm>
            <a:off x="4791075" y="521310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20XX</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XX</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月</a:t>
            </a: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XX</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日</a:t>
            </a:r>
          </a:p>
        </p:txBody>
      </p:sp>
      <p:grpSp>
        <p:nvGrpSpPr>
          <p:cNvPr id="19" name="组合 18">
            <a:extLst>
              <a:ext uri="{FF2B5EF4-FFF2-40B4-BE49-F238E27FC236}">
                <a16:creationId xmlns:a16="http://schemas.microsoft.com/office/drawing/2014/main" id="{84995886-2C45-43AA-97AB-D7F04D61C9DF}"/>
              </a:ext>
            </a:extLst>
          </p:cNvPr>
          <p:cNvGrpSpPr/>
          <p:nvPr/>
        </p:nvGrpSpPr>
        <p:grpSpPr>
          <a:xfrm>
            <a:off x="3879975" y="1131474"/>
            <a:ext cx="4918925" cy="1253932"/>
            <a:chOff x="751446" y="486412"/>
            <a:chExt cx="4918925" cy="1253932"/>
          </a:xfrm>
        </p:grpSpPr>
        <p:pic>
          <p:nvPicPr>
            <p:cNvPr id="21" name="图片 20">
              <a:extLst>
                <a:ext uri="{FF2B5EF4-FFF2-40B4-BE49-F238E27FC236}">
                  <a16:creationId xmlns:a16="http://schemas.microsoft.com/office/drawing/2014/main" id="{06EB3F4A-6D0E-42C9-A048-FCD40EC743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1446" y="486412"/>
              <a:ext cx="1253932" cy="1253932"/>
            </a:xfrm>
            <a:prstGeom prst="rect">
              <a:avLst/>
            </a:prstGeom>
          </p:spPr>
        </p:pic>
        <p:pic>
          <p:nvPicPr>
            <p:cNvPr id="22" name="图片 21">
              <a:extLst>
                <a:ext uri="{FF2B5EF4-FFF2-40B4-BE49-F238E27FC236}">
                  <a16:creationId xmlns:a16="http://schemas.microsoft.com/office/drawing/2014/main" id="{EB2FA68D-EEA8-4FAB-AD8F-D4B373F2EC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60350" y="609785"/>
              <a:ext cx="3710021" cy="607920"/>
            </a:xfrm>
            <a:prstGeom prst="rect">
              <a:avLst/>
            </a:prstGeom>
          </p:spPr>
        </p:pic>
        <p:sp>
          <p:nvSpPr>
            <p:cNvPr id="23" name="矩形 22">
              <a:extLst>
                <a:ext uri="{FF2B5EF4-FFF2-40B4-BE49-F238E27FC236}">
                  <a16:creationId xmlns:a16="http://schemas.microsoft.com/office/drawing/2014/main" id="{3B0BCE8E-261E-425C-A6BF-96341D5501E7}"/>
                </a:ext>
              </a:extLst>
            </p:cNvPr>
            <p:cNvSpPr/>
            <p:nvPr/>
          </p:nvSpPr>
          <p:spPr>
            <a:xfrm>
              <a:off x="2167394" y="1226892"/>
              <a:ext cx="3502977"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BEIHANG UNIVERSITY</a:t>
              </a:r>
              <a:endParaRPr kumimoji="0" lang="zh-CN" altLang="en-US" sz="1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sp>
        <p:nvSpPr>
          <p:cNvPr id="18" name="文本占位符 24">
            <a:extLst>
              <a:ext uri="{FF2B5EF4-FFF2-40B4-BE49-F238E27FC236}">
                <a16:creationId xmlns:a16="http://schemas.microsoft.com/office/drawing/2014/main" id="{ED6A891B-380D-485C-811B-DDFCE0E349F9}"/>
              </a:ext>
            </a:extLst>
          </p:cNvPr>
          <p:cNvSpPr txBox="1">
            <a:spLocks/>
          </p:cNvSpPr>
          <p:nvPr/>
        </p:nvSpPr>
        <p:spPr>
          <a:xfrm>
            <a:off x="191347" y="2324320"/>
            <a:ext cx="11809308" cy="14156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zh-CN" altLang="en-US" sz="7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  汇报结束  感谢聆听</a:t>
            </a:r>
            <a:r>
              <a:rPr kumimoji="0" lang="zh-CN" altLang="en-US" sz="7200" b="1" i="1"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a:t>
            </a:r>
          </a:p>
        </p:txBody>
      </p:sp>
      <p:cxnSp>
        <p:nvCxnSpPr>
          <p:cNvPr id="26" name="直接连接符 25">
            <a:extLst>
              <a:ext uri="{FF2B5EF4-FFF2-40B4-BE49-F238E27FC236}">
                <a16:creationId xmlns:a16="http://schemas.microsoft.com/office/drawing/2014/main" id="{800128EB-8591-4195-ACEA-9A766601615E}"/>
              </a:ext>
            </a:extLst>
          </p:cNvPr>
          <p:cNvCxnSpPr/>
          <p:nvPr/>
        </p:nvCxnSpPr>
        <p:spPr>
          <a:xfrm>
            <a:off x="2567608" y="3888438"/>
            <a:ext cx="691276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638E0185-FC14-44BE-92F4-520A043919D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039657" y="4040776"/>
            <a:ext cx="8112685" cy="734387"/>
          </a:xfrm>
          <a:prstGeom prst="rect">
            <a:avLst/>
          </a:prstGeom>
        </p:spPr>
      </p:pic>
    </p:spTree>
    <p:extLst>
      <p:ext uri="{BB962C8B-B14F-4D97-AF65-F5344CB8AC3E}">
        <p14:creationId xmlns:p14="http://schemas.microsoft.com/office/powerpoint/2010/main" val="35861676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5" name="矩形 14">
            <a:extLst>
              <a:ext uri="{FF2B5EF4-FFF2-40B4-BE49-F238E27FC236}">
                <a16:creationId xmlns:a16="http://schemas.microsoft.com/office/drawing/2014/main" id="{B619E720-DD77-4829-82E9-4EE1F562ACDD}"/>
              </a:ext>
            </a:extLst>
          </p:cNvPr>
          <p:cNvSpPr/>
          <p:nvPr/>
        </p:nvSpPr>
        <p:spPr>
          <a:xfrm>
            <a:off x="364530" y="2060848"/>
            <a:ext cx="11513006" cy="4220755"/>
          </a:xfrm>
          <a:prstGeom prst="rect">
            <a:avLst/>
          </a:prstGeom>
          <a:solidFill>
            <a:srgbClr val="024282">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组合 15">
            <a:extLst>
              <a:ext uri="{FF2B5EF4-FFF2-40B4-BE49-F238E27FC236}">
                <a16:creationId xmlns:a16="http://schemas.microsoft.com/office/drawing/2014/main" id="{791EC862-2E5C-4D02-9DC5-57985BDB6FEE}"/>
              </a:ext>
            </a:extLst>
          </p:cNvPr>
          <p:cNvGrpSpPr/>
          <p:nvPr/>
        </p:nvGrpSpPr>
        <p:grpSpPr>
          <a:xfrm>
            <a:off x="598112" y="2204864"/>
            <a:ext cx="10867785" cy="3121556"/>
            <a:chOff x="598112" y="2302016"/>
            <a:chExt cx="10867785" cy="3121556"/>
          </a:xfrm>
        </p:grpSpPr>
        <p:sp>
          <p:nvSpPr>
            <p:cNvPr id="18" name="文本框 17">
              <a:extLst>
                <a:ext uri="{FF2B5EF4-FFF2-40B4-BE49-F238E27FC236}">
                  <a16:creationId xmlns:a16="http://schemas.microsoft.com/office/drawing/2014/main" id="{A8540CA3-F4BF-404E-AFE7-A27C9F3E2CC1}"/>
                </a:ext>
              </a:extLst>
            </p:cNvPr>
            <p:cNvSpPr txBox="1"/>
            <p:nvPr/>
          </p:nvSpPr>
          <p:spPr>
            <a:xfrm>
              <a:off x="2037974" y="2302016"/>
              <a:ext cx="9427923" cy="3121556"/>
            </a:xfrm>
            <a:prstGeom prst="rect">
              <a:avLst/>
            </a:prstGeom>
            <a:noFill/>
          </p:spPr>
          <p:txBody>
            <a:bodyPr wrap="square" rtlCol="0">
              <a:normAutofit/>
            </a:bodyPr>
            <a:lstStyle/>
            <a:p>
              <a:pPr marL="0" marR="0" lvl="0" indent="0" algn="just" defTabSz="914400" rtl="0" eaLnBrk="1" fontAlgn="auto" latinLnBrk="0" hangingPunct="1">
                <a:lnSpc>
                  <a:spcPct val="13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222222"/>
                  </a:solidFill>
                  <a:effectLst/>
                  <a:uLnTx/>
                  <a:uFillTx/>
                  <a:latin typeface="等线" panose="02010600030101010101" pitchFamily="2" charset="-122"/>
                  <a:ea typeface="阿里巴巴普惠体 R"/>
                  <a:cs typeface="阿里巴巴普惠体 M" panose="00020600040101010101" pitchFamily="18" charset="-122"/>
                </a:rPr>
                <a:t>点击此处输入你的汇报内容，根据您的实际情况调整文字字体和大小。点击此处输入你的汇报内容，根据您的实际情况调整文字字体和大小。点击此处输入你的汇报内容，根据您的实际情况调整文字字体和大小。点击此处输入你的汇报内容，根据您的实际情况调整文字字体和大小。</a:t>
              </a:r>
            </a:p>
            <a:p>
              <a:pPr marL="0" marR="0" lvl="0" indent="0" algn="just" defTabSz="914400" rtl="0" eaLnBrk="1" fontAlgn="auto" latinLnBrk="0" hangingPunct="1">
                <a:lnSpc>
                  <a:spcPct val="13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222222"/>
                  </a:solidFill>
                  <a:effectLst/>
                  <a:uLnTx/>
                  <a:uFillTx/>
                  <a:latin typeface="等线" panose="02010600030101010101" pitchFamily="2" charset="-122"/>
                  <a:ea typeface="阿里巴巴普惠体 R"/>
                  <a:cs typeface="阿里巴巴普惠体 M" panose="00020600040101010101" pitchFamily="18" charset="-122"/>
                </a:rPr>
                <a:t>点击此处输入你的汇报内容，根据您的实际情况调整文字字体和大小。点击此处输入你的汇报内容，根据您的实际情况调整文字字体和大小。</a:t>
              </a:r>
            </a:p>
            <a:p>
              <a:pPr marL="0" marR="0" lvl="0" indent="0" algn="just" defTabSz="914400" rtl="0" eaLnBrk="1" fontAlgn="auto" latinLnBrk="0" hangingPunct="1">
                <a:lnSpc>
                  <a:spcPct val="13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222222"/>
                  </a:solidFill>
                  <a:effectLst/>
                  <a:uLnTx/>
                  <a:uFillTx/>
                  <a:latin typeface="等线" panose="02010600030101010101" pitchFamily="2" charset="-122"/>
                  <a:ea typeface="阿里巴巴普惠体 R"/>
                  <a:cs typeface="阿里巴巴普惠体 M" panose="00020600040101010101" pitchFamily="18" charset="-122"/>
                </a:rPr>
                <a:t>点击此处输入你的汇报内容，根据您的实际情况调整文字字体和大小。点击此处输入你的汇报内容，根据您的实际情况调整文字字体和大小。点击此处输入你的汇报内容，根据您的实际情况调整文字字体和大小。点击此处输入你的汇报内容，根据您的实际情况调整文字字体和大小。</a:t>
              </a:r>
            </a:p>
          </p:txBody>
        </p:sp>
        <p:grpSp>
          <p:nvGrpSpPr>
            <p:cNvPr id="19" name="组合 18">
              <a:extLst>
                <a:ext uri="{FF2B5EF4-FFF2-40B4-BE49-F238E27FC236}">
                  <a16:creationId xmlns:a16="http://schemas.microsoft.com/office/drawing/2014/main" id="{81E05790-EAB6-4F8B-A62C-598D2C7D8696}"/>
                </a:ext>
              </a:extLst>
            </p:cNvPr>
            <p:cNvGrpSpPr/>
            <p:nvPr/>
          </p:nvGrpSpPr>
          <p:grpSpPr>
            <a:xfrm>
              <a:off x="598112" y="2302016"/>
              <a:ext cx="1176713" cy="514645"/>
              <a:chOff x="10068105" y="1734537"/>
              <a:chExt cx="1690700" cy="514645"/>
            </a:xfrm>
          </p:grpSpPr>
          <p:grpSp>
            <p:nvGrpSpPr>
              <p:cNvPr id="20" name="组合 19">
                <a:extLst>
                  <a:ext uri="{FF2B5EF4-FFF2-40B4-BE49-F238E27FC236}">
                    <a16:creationId xmlns:a16="http://schemas.microsoft.com/office/drawing/2014/main" id="{C27DA165-FDAD-470E-860B-495061FED15D}"/>
                  </a:ext>
                </a:extLst>
              </p:cNvPr>
              <p:cNvGrpSpPr/>
              <p:nvPr/>
            </p:nvGrpSpPr>
            <p:grpSpPr>
              <a:xfrm>
                <a:off x="10068105" y="1734537"/>
                <a:ext cx="1690700" cy="514645"/>
                <a:chOff x="10068105" y="1734537"/>
                <a:chExt cx="1690700" cy="514645"/>
              </a:xfrm>
            </p:grpSpPr>
            <p:sp>
              <p:nvSpPr>
                <p:cNvPr id="22" name="平行四边形 21">
                  <a:extLst>
                    <a:ext uri="{FF2B5EF4-FFF2-40B4-BE49-F238E27FC236}">
                      <a16:creationId xmlns:a16="http://schemas.microsoft.com/office/drawing/2014/main" id="{C4513838-4A47-40B1-9EB2-C1D511BE34A5}"/>
                    </a:ext>
                  </a:extLst>
                </p:cNvPr>
                <p:cNvSpPr/>
                <p:nvPr/>
              </p:nvSpPr>
              <p:spPr>
                <a:xfrm>
                  <a:off x="10136045" y="1734537"/>
                  <a:ext cx="1622760" cy="461665"/>
                </a:xfrm>
                <a:prstGeom prst="parallelogram">
                  <a:avLst>
                    <a:gd name="adj" fmla="val 0"/>
                  </a:avLst>
                </a:prstGeom>
                <a:noFill/>
                <a:ln w="9525" cap="flat" cmpd="sng" algn="ctr">
                  <a:solidFill>
                    <a:srgbClr val="024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阿里巴巴普惠体 R"/>
                    <a:cs typeface="+mn-cs"/>
                  </a:endParaRPr>
                </a:p>
              </p:txBody>
            </p:sp>
            <p:sp>
              <p:nvSpPr>
                <p:cNvPr id="23" name="平行四边形 22">
                  <a:extLst>
                    <a:ext uri="{FF2B5EF4-FFF2-40B4-BE49-F238E27FC236}">
                      <a16:creationId xmlns:a16="http://schemas.microsoft.com/office/drawing/2014/main" id="{D853A814-8864-48CC-8F53-95D59004B16B}"/>
                    </a:ext>
                  </a:extLst>
                </p:cNvPr>
                <p:cNvSpPr/>
                <p:nvPr/>
              </p:nvSpPr>
              <p:spPr>
                <a:xfrm>
                  <a:off x="10068105" y="1787517"/>
                  <a:ext cx="1622760" cy="461665"/>
                </a:xfrm>
                <a:prstGeom prst="parallelogram">
                  <a:avLst>
                    <a:gd name="adj" fmla="val 0"/>
                  </a:avLst>
                </a:prstGeom>
                <a:solidFill>
                  <a:srgbClr val="0242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阿里巴巴普惠体 R"/>
                    <a:cs typeface="+mn-cs"/>
                  </a:endParaRPr>
                </a:p>
              </p:txBody>
            </p:sp>
          </p:grpSp>
          <p:sp>
            <p:nvSpPr>
              <p:cNvPr id="21" name="文本框 20">
                <a:extLst>
                  <a:ext uri="{FF2B5EF4-FFF2-40B4-BE49-F238E27FC236}">
                    <a16:creationId xmlns:a16="http://schemas.microsoft.com/office/drawing/2014/main" id="{4F5DDCCA-8A1F-46BA-B687-7DAB4A29502E}"/>
                  </a:ext>
                </a:extLst>
              </p:cNvPr>
              <p:cNvSpPr txBox="1"/>
              <p:nvPr/>
            </p:nvSpPr>
            <p:spPr>
              <a:xfrm>
                <a:off x="10252001" y="1805090"/>
                <a:ext cx="1196509" cy="406650"/>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阿里巴巴普惠体 H" panose="00020600040101010101" pitchFamily="18" charset="-122"/>
                    <a:ea typeface="阿里巴巴普惠体 H" panose="00020600040101010101" pitchFamily="18" charset="-122"/>
                    <a:cs typeface="阿里巴巴普惠体 H" panose="00020600040101010101" pitchFamily="18" charset="-122"/>
                  </a:rPr>
                  <a:t>摘 要</a:t>
                </a:r>
              </a:p>
            </p:txBody>
          </p:sp>
        </p:grpSp>
      </p:grpSp>
      <p:grpSp>
        <p:nvGrpSpPr>
          <p:cNvPr id="24" name="组合 23">
            <a:extLst>
              <a:ext uri="{FF2B5EF4-FFF2-40B4-BE49-F238E27FC236}">
                <a16:creationId xmlns:a16="http://schemas.microsoft.com/office/drawing/2014/main" id="{A9F875D0-684A-45B2-9289-5B73AEEFC449}"/>
              </a:ext>
            </a:extLst>
          </p:cNvPr>
          <p:cNvGrpSpPr/>
          <p:nvPr/>
        </p:nvGrpSpPr>
        <p:grpSpPr>
          <a:xfrm>
            <a:off x="598112" y="5378427"/>
            <a:ext cx="8600759" cy="514645"/>
            <a:chOff x="598112" y="5475579"/>
            <a:chExt cx="8600759" cy="514645"/>
          </a:xfrm>
        </p:grpSpPr>
        <p:grpSp>
          <p:nvGrpSpPr>
            <p:cNvPr id="28" name="组合 27">
              <a:extLst>
                <a:ext uri="{FF2B5EF4-FFF2-40B4-BE49-F238E27FC236}">
                  <a16:creationId xmlns:a16="http://schemas.microsoft.com/office/drawing/2014/main" id="{E8394694-D832-4220-9AD1-E9184BE488A0}"/>
                </a:ext>
              </a:extLst>
            </p:cNvPr>
            <p:cNvGrpSpPr/>
            <p:nvPr/>
          </p:nvGrpSpPr>
          <p:grpSpPr>
            <a:xfrm>
              <a:off x="2114493" y="5586274"/>
              <a:ext cx="7084378" cy="346234"/>
              <a:chOff x="2114493" y="5586274"/>
              <a:chExt cx="7084378" cy="346234"/>
            </a:xfrm>
          </p:grpSpPr>
          <p:sp>
            <p:nvSpPr>
              <p:cNvPr id="35" name="矩形: 圆角 34">
                <a:extLst>
                  <a:ext uri="{FF2B5EF4-FFF2-40B4-BE49-F238E27FC236}">
                    <a16:creationId xmlns:a16="http://schemas.microsoft.com/office/drawing/2014/main" id="{DFF7E616-BFF7-4104-8F06-E6C32D95B683}"/>
                  </a:ext>
                </a:extLst>
              </p:cNvPr>
              <p:cNvSpPr/>
              <p:nvPr/>
            </p:nvSpPr>
            <p:spPr>
              <a:xfrm>
                <a:off x="2114493" y="5586274"/>
                <a:ext cx="1129426" cy="346234"/>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关键词</a:t>
                </a:r>
                <a:r>
                  <a:rPr kumimoji="0" lang="en-US" altLang="zh-CN"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01</a:t>
                </a:r>
                <a:endPar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6" name="矩形: 圆角 35">
                <a:extLst>
                  <a:ext uri="{FF2B5EF4-FFF2-40B4-BE49-F238E27FC236}">
                    <a16:creationId xmlns:a16="http://schemas.microsoft.com/office/drawing/2014/main" id="{0EA5F4F3-6D8E-40C0-AF93-9484C6B322F1}"/>
                  </a:ext>
                </a:extLst>
              </p:cNvPr>
              <p:cNvSpPr/>
              <p:nvPr/>
            </p:nvSpPr>
            <p:spPr>
              <a:xfrm>
                <a:off x="3603231" y="5586274"/>
                <a:ext cx="1129426" cy="346234"/>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关键词</a:t>
                </a:r>
                <a:r>
                  <a:rPr kumimoji="0" lang="en-US" altLang="zh-CN"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02</a:t>
                </a:r>
                <a:endPar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7" name="矩形: 圆角 36">
                <a:extLst>
                  <a:ext uri="{FF2B5EF4-FFF2-40B4-BE49-F238E27FC236}">
                    <a16:creationId xmlns:a16="http://schemas.microsoft.com/office/drawing/2014/main" id="{366672A3-012C-4B79-9DA1-F4DECD18F244}"/>
                  </a:ext>
                </a:extLst>
              </p:cNvPr>
              <p:cNvSpPr/>
              <p:nvPr/>
            </p:nvSpPr>
            <p:spPr>
              <a:xfrm>
                <a:off x="5091969" y="5586274"/>
                <a:ext cx="1129426" cy="346234"/>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关键词</a:t>
                </a:r>
                <a:r>
                  <a:rPr kumimoji="0" lang="en-US" altLang="zh-CN"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03</a:t>
                </a:r>
                <a:endPar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8" name="矩形: 圆角 37">
                <a:extLst>
                  <a:ext uri="{FF2B5EF4-FFF2-40B4-BE49-F238E27FC236}">
                    <a16:creationId xmlns:a16="http://schemas.microsoft.com/office/drawing/2014/main" id="{1ECF1AA3-886D-4616-8E6E-CDC17ABEFD40}"/>
                  </a:ext>
                </a:extLst>
              </p:cNvPr>
              <p:cNvSpPr/>
              <p:nvPr/>
            </p:nvSpPr>
            <p:spPr>
              <a:xfrm>
                <a:off x="6580707" y="5586274"/>
                <a:ext cx="1129426" cy="346234"/>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关键词</a:t>
                </a:r>
                <a:r>
                  <a:rPr kumimoji="0" lang="en-US" altLang="zh-CN"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04</a:t>
                </a:r>
                <a:endPar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9" name="矩形: 圆角 38">
                <a:extLst>
                  <a:ext uri="{FF2B5EF4-FFF2-40B4-BE49-F238E27FC236}">
                    <a16:creationId xmlns:a16="http://schemas.microsoft.com/office/drawing/2014/main" id="{C0EF82B0-C887-40B2-A125-3136CA357BC2}"/>
                  </a:ext>
                </a:extLst>
              </p:cNvPr>
              <p:cNvSpPr/>
              <p:nvPr/>
            </p:nvSpPr>
            <p:spPr>
              <a:xfrm>
                <a:off x="8069445" y="5586274"/>
                <a:ext cx="1129426" cy="346234"/>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关键词</a:t>
                </a:r>
                <a:r>
                  <a:rPr kumimoji="0" lang="en-US" altLang="zh-CN"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05</a:t>
                </a:r>
                <a:endParaRPr kumimoji="0" lang="zh-CN" altLang="en-US" sz="1600" b="0" i="0" u="none" strike="noStrike" kern="0" cap="none" spc="0" normalizeH="0" baseline="0" noProof="0" dirty="0">
                  <a:ln>
                    <a:noFill/>
                  </a:ln>
                  <a:solidFill>
                    <a:srgbClr val="024282"/>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grpSp>
          <p:nvGrpSpPr>
            <p:cNvPr id="30" name="组合 29">
              <a:extLst>
                <a:ext uri="{FF2B5EF4-FFF2-40B4-BE49-F238E27FC236}">
                  <a16:creationId xmlns:a16="http://schemas.microsoft.com/office/drawing/2014/main" id="{677F975B-35BE-426F-812A-E65D0863BA7F}"/>
                </a:ext>
              </a:extLst>
            </p:cNvPr>
            <p:cNvGrpSpPr/>
            <p:nvPr/>
          </p:nvGrpSpPr>
          <p:grpSpPr>
            <a:xfrm>
              <a:off x="598112" y="5475579"/>
              <a:ext cx="1176713" cy="514645"/>
              <a:chOff x="10068105" y="1734537"/>
              <a:chExt cx="1690700" cy="514645"/>
            </a:xfrm>
          </p:grpSpPr>
          <p:grpSp>
            <p:nvGrpSpPr>
              <p:cNvPr id="31" name="组合 30">
                <a:extLst>
                  <a:ext uri="{FF2B5EF4-FFF2-40B4-BE49-F238E27FC236}">
                    <a16:creationId xmlns:a16="http://schemas.microsoft.com/office/drawing/2014/main" id="{0555FDDD-D609-436B-A333-F7CEE11F2BBA}"/>
                  </a:ext>
                </a:extLst>
              </p:cNvPr>
              <p:cNvGrpSpPr/>
              <p:nvPr/>
            </p:nvGrpSpPr>
            <p:grpSpPr>
              <a:xfrm>
                <a:off x="10068105" y="1734537"/>
                <a:ext cx="1690700" cy="514645"/>
                <a:chOff x="10068105" y="1734537"/>
                <a:chExt cx="1690700" cy="514645"/>
              </a:xfrm>
            </p:grpSpPr>
            <p:sp>
              <p:nvSpPr>
                <p:cNvPr id="33" name="平行四边形 32">
                  <a:extLst>
                    <a:ext uri="{FF2B5EF4-FFF2-40B4-BE49-F238E27FC236}">
                      <a16:creationId xmlns:a16="http://schemas.microsoft.com/office/drawing/2014/main" id="{C637B22C-417D-4E9B-BC42-A0B88D883235}"/>
                    </a:ext>
                  </a:extLst>
                </p:cNvPr>
                <p:cNvSpPr/>
                <p:nvPr/>
              </p:nvSpPr>
              <p:spPr>
                <a:xfrm>
                  <a:off x="10136045" y="1734537"/>
                  <a:ext cx="1622760" cy="461665"/>
                </a:xfrm>
                <a:prstGeom prst="parallelogram">
                  <a:avLst>
                    <a:gd name="adj" fmla="val 0"/>
                  </a:avLst>
                </a:prstGeom>
                <a:noFill/>
                <a:ln w="9525" cap="flat" cmpd="sng" algn="ctr">
                  <a:solidFill>
                    <a:srgbClr val="024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阿里巴巴普惠体 R"/>
                    <a:cs typeface="+mn-cs"/>
                  </a:endParaRPr>
                </a:p>
              </p:txBody>
            </p:sp>
            <p:sp>
              <p:nvSpPr>
                <p:cNvPr id="34" name="平行四边形 33">
                  <a:extLst>
                    <a:ext uri="{FF2B5EF4-FFF2-40B4-BE49-F238E27FC236}">
                      <a16:creationId xmlns:a16="http://schemas.microsoft.com/office/drawing/2014/main" id="{E31C25CA-8B99-4A58-8380-3EEDE8176A24}"/>
                    </a:ext>
                  </a:extLst>
                </p:cNvPr>
                <p:cNvSpPr/>
                <p:nvPr/>
              </p:nvSpPr>
              <p:spPr>
                <a:xfrm>
                  <a:off x="10068105" y="1787517"/>
                  <a:ext cx="1622760" cy="461665"/>
                </a:xfrm>
                <a:prstGeom prst="parallelogram">
                  <a:avLst>
                    <a:gd name="adj" fmla="val 0"/>
                  </a:avLst>
                </a:prstGeom>
                <a:solidFill>
                  <a:srgbClr val="0242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阿里巴巴普惠体 R"/>
                    <a:cs typeface="+mn-cs"/>
                  </a:endParaRPr>
                </a:p>
              </p:txBody>
            </p:sp>
          </p:grpSp>
          <p:sp>
            <p:nvSpPr>
              <p:cNvPr id="32" name="文本框 31">
                <a:extLst>
                  <a:ext uri="{FF2B5EF4-FFF2-40B4-BE49-F238E27FC236}">
                    <a16:creationId xmlns:a16="http://schemas.microsoft.com/office/drawing/2014/main" id="{D9B70232-EE45-49C2-B06B-D1DFDB50B39C}"/>
                  </a:ext>
                </a:extLst>
              </p:cNvPr>
              <p:cNvSpPr txBox="1"/>
              <p:nvPr/>
            </p:nvSpPr>
            <p:spPr>
              <a:xfrm>
                <a:off x="10223558" y="1805090"/>
                <a:ext cx="1253399" cy="406650"/>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阿里巴巴普惠体 H" panose="00020600040101010101" pitchFamily="18" charset="-122"/>
                    <a:ea typeface="阿里巴巴普惠体 H" panose="00020600040101010101" pitchFamily="18" charset="-122"/>
                    <a:cs typeface="阿里巴巴普惠体 H" panose="00020600040101010101" pitchFamily="18" charset="-122"/>
                  </a:rPr>
                  <a:t>关键词</a:t>
                </a:r>
              </a:p>
            </p:txBody>
          </p:sp>
        </p:grpSp>
      </p:grpSp>
      <p:sp>
        <p:nvSpPr>
          <p:cNvPr id="40" name="矩形 39">
            <a:extLst>
              <a:ext uri="{FF2B5EF4-FFF2-40B4-BE49-F238E27FC236}">
                <a16:creationId xmlns:a16="http://schemas.microsoft.com/office/drawing/2014/main" id="{46C1C947-7BE0-49DF-8786-0D954489BE3F}"/>
              </a:ext>
            </a:extLst>
          </p:cNvPr>
          <p:cNvSpPr/>
          <p:nvPr/>
        </p:nvSpPr>
        <p:spPr>
          <a:xfrm>
            <a:off x="438201" y="1498641"/>
            <a:ext cx="11339921" cy="418191"/>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微软雅黑" panose="020B0503020204020204" charset="-122"/>
              </a:rPr>
              <a:t>点击此处输入你的汇报内容，根据您的实际情况调整文字字体和大小。点击此处输入你的汇报内容，根据您的实际情况调整。</a:t>
            </a:r>
          </a:p>
        </p:txBody>
      </p:sp>
      <p:sp>
        <p:nvSpPr>
          <p:cNvPr id="41" name="圆角矩形 6">
            <a:extLst>
              <a:ext uri="{FF2B5EF4-FFF2-40B4-BE49-F238E27FC236}">
                <a16:creationId xmlns:a16="http://schemas.microsoft.com/office/drawing/2014/main" id="{279DAACD-DC25-4D6B-97D4-0B066E54328D}"/>
              </a:ext>
            </a:extLst>
          </p:cNvPr>
          <p:cNvSpPr/>
          <p:nvPr/>
        </p:nvSpPr>
        <p:spPr>
          <a:xfrm>
            <a:off x="413878" y="1019284"/>
            <a:ext cx="3177540" cy="490220"/>
          </a:xfrm>
          <a:prstGeom prst="roundRect">
            <a:avLst>
              <a:gd name="adj" fmla="val 37046"/>
            </a:avLst>
          </a:prstGeom>
          <a:gradFill>
            <a:gsLst>
              <a:gs pos="53000">
                <a:srgbClr val="024282"/>
              </a:gs>
              <a:gs pos="95000">
                <a:srgbClr val="024282">
                  <a:alpha val="0"/>
                </a:srgbClr>
              </a:gs>
              <a:gs pos="0">
                <a:srgbClr val="024282"/>
              </a:gs>
            </a:gsLst>
            <a:lin ang="20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微软雅黑" panose="020B0503020204020204" pitchFamily="34" charset="-122"/>
              <a:cs typeface="+mn-cs"/>
            </a:endParaRPr>
          </a:p>
        </p:txBody>
      </p:sp>
      <p:sp>
        <p:nvSpPr>
          <p:cNvPr id="42" name="文本框 41">
            <a:extLst>
              <a:ext uri="{FF2B5EF4-FFF2-40B4-BE49-F238E27FC236}">
                <a16:creationId xmlns:a16="http://schemas.microsoft.com/office/drawing/2014/main" id="{C946ADDB-DA01-472E-AF49-2380EFF5EA27}"/>
              </a:ext>
            </a:extLst>
          </p:cNvPr>
          <p:cNvSpPr txBox="1"/>
          <p:nvPr/>
        </p:nvSpPr>
        <p:spPr>
          <a:xfrm>
            <a:off x="755725" y="1072878"/>
            <a:ext cx="3182281" cy="398780"/>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请输入您的标题</a:t>
            </a: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spTree>
    <p:extLst>
      <p:ext uri="{BB962C8B-B14F-4D97-AF65-F5344CB8AC3E}">
        <p14:creationId xmlns:p14="http://schemas.microsoft.com/office/powerpoint/2010/main" val="4679737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grpSp>
        <p:nvGrpSpPr>
          <p:cNvPr id="47" name="组合 46">
            <a:extLst>
              <a:ext uri="{FF2B5EF4-FFF2-40B4-BE49-F238E27FC236}">
                <a16:creationId xmlns:a16="http://schemas.microsoft.com/office/drawing/2014/main" id="{6844765A-32EA-46D7-82F7-65142E9212B1}"/>
              </a:ext>
            </a:extLst>
          </p:cNvPr>
          <p:cNvGrpSpPr/>
          <p:nvPr/>
        </p:nvGrpSpPr>
        <p:grpSpPr>
          <a:xfrm>
            <a:off x="389051" y="977372"/>
            <a:ext cx="11268670" cy="2604868"/>
            <a:chOff x="389051" y="976622"/>
            <a:chExt cx="11268670" cy="3186681"/>
          </a:xfrm>
        </p:grpSpPr>
        <p:sp>
          <p:nvSpPr>
            <p:cNvPr id="48" name="矩形 47">
              <a:extLst>
                <a:ext uri="{FF2B5EF4-FFF2-40B4-BE49-F238E27FC236}">
                  <a16:creationId xmlns:a16="http://schemas.microsoft.com/office/drawing/2014/main" id="{8DFDCECC-ACEB-4E87-A8A3-2285FC974273}"/>
                </a:ext>
              </a:extLst>
            </p:cNvPr>
            <p:cNvSpPr/>
            <p:nvPr/>
          </p:nvSpPr>
          <p:spPr>
            <a:xfrm>
              <a:off x="5591944" y="980728"/>
              <a:ext cx="6065777" cy="3168350"/>
            </a:xfrm>
            <a:prstGeom prst="rect">
              <a:avLst/>
            </a:prstGeom>
            <a:noFill/>
            <a:ln w="12700" cap="flat" cmpd="sng" algn="ctr">
              <a:solidFill>
                <a:srgbClr val="024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矩形 48">
              <a:extLst>
                <a:ext uri="{FF2B5EF4-FFF2-40B4-BE49-F238E27FC236}">
                  <a16:creationId xmlns:a16="http://schemas.microsoft.com/office/drawing/2014/main" id="{CE1C61D4-A3AF-4DE3-9BC2-7501890FF0E6}"/>
                </a:ext>
              </a:extLst>
            </p:cNvPr>
            <p:cNvSpPr/>
            <p:nvPr/>
          </p:nvSpPr>
          <p:spPr>
            <a:xfrm>
              <a:off x="5770818" y="1685459"/>
              <a:ext cx="5834728" cy="2424320"/>
            </a:xfrm>
            <a:prstGeom prst="rect">
              <a:avLst/>
            </a:prstGeom>
          </p:spPr>
          <p:txBody>
            <a:bodyPr wrap="squar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6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50" name="矩形 49">
              <a:extLst>
                <a:ext uri="{FF2B5EF4-FFF2-40B4-BE49-F238E27FC236}">
                  <a16:creationId xmlns:a16="http://schemas.microsoft.com/office/drawing/2014/main" id="{851FCF3B-93F7-4C0A-8FAF-AA0691E42810}"/>
                </a:ext>
              </a:extLst>
            </p:cNvPr>
            <p:cNvSpPr/>
            <p:nvPr/>
          </p:nvSpPr>
          <p:spPr>
            <a:xfrm>
              <a:off x="5770818" y="1085651"/>
              <a:ext cx="2691742" cy="52322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zh-CN" altLang="en-US" sz="28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cxnSp>
          <p:nvCxnSpPr>
            <p:cNvPr id="51" name="直接连接符 50">
              <a:extLst>
                <a:ext uri="{FF2B5EF4-FFF2-40B4-BE49-F238E27FC236}">
                  <a16:creationId xmlns:a16="http://schemas.microsoft.com/office/drawing/2014/main" id="{A98382FF-E12D-4F13-811B-CFA8A0143A13}"/>
                </a:ext>
              </a:extLst>
            </p:cNvPr>
            <p:cNvCxnSpPr>
              <a:cxnSpLocks/>
            </p:cNvCxnSpPr>
            <p:nvPr/>
          </p:nvCxnSpPr>
          <p:spPr>
            <a:xfrm>
              <a:off x="5879976" y="1685459"/>
              <a:ext cx="3744416" cy="0"/>
            </a:xfrm>
            <a:prstGeom prst="line">
              <a:avLst/>
            </a:prstGeom>
            <a:ln>
              <a:solidFill>
                <a:srgbClr val="024282"/>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8388C7B8-FB2B-42E6-BCDB-B2305A84AB6A}"/>
                </a:ext>
              </a:extLst>
            </p:cNvPr>
            <p:cNvSpPr/>
            <p:nvPr/>
          </p:nvSpPr>
          <p:spPr>
            <a:xfrm>
              <a:off x="389051" y="976622"/>
              <a:ext cx="5329592" cy="3186681"/>
            </a:xfrm>
            <a:prstGeom prst="rect">
              <a:avLst/>
            </a:prstGeom>
            <a:blipFill>
              <a:blip r:embed="rId6">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ndara" panose="020E0502030303020204"/>
                <a:ea typeface="华文楷体" panose="02010600040101010101" pitchFamily="2" charset="-122"/>
                <a:cs typeface="+mn-cs"/>
              </a:endParaRPr>
            </a:p>
          </p:txBody>
        </p:sp>
      </p:grpSp>
      <p:grpSp>
        <p:nvGrpSpPr>
          <p:cNvPr id="54" name="组合 53">
            <a:extLst>
              <a:ext uri="{FF2B5EF4-FFF2-40B4-BE49-F238E27FC236}">
                <a16:creationId xmlns:a16="http://schemas.microsoft.com/office/drawing/2014/main" id="{6747DB53-0125-43E9-B19F-DBE00862ADCE}"/>
              </a:ext>
            </a:extLst>
          </p:cNvPr>
          <p:cNvGrpSpPr/>
          <p:nvPr/>
        </p:nvGrpSpPr>
        <p:grpSpPr>
          <a:xfrm>
            <a:off x="367840" y="3653054"/>
            <a:ext cx="11268670" cy="2604868"/>
            <a:chOff x="389051" y="980727"/>
            <a:chExt cx="11268670" cy="3186682"/>
          </a:xfrm>
        </p:grpSpPr>
        <p:sp>
          <p:nvSpPr>
            <p:cNvPr id="55" name="矩形 54">
              <a:extLst>
                <a:ext uri="{FF2B5EF4-FFF2-40B4-BE49-F238E27FC236}">
                  <a16:creationId xmlns:a16="http://schemas.microsoft.com/office/drawing/2014/main" id="{D5100382-0593-4B12-AEA0-5928857672DA}"/>
                </a:ext>
              </a:extLst>
            </p:cNvPr>
            <p:cNvSpPr/>
            <p:nvPr/>
          </p:nvSpPr>
          <p:spPr>
            <a:xfrm>
              <a:off x="5591944" y="980728"/>
              <a:ext cx="6065777" cy="3168350"/>
            </a:xfrm>
            <a:prstGeom prst="rect">
              <a:avLst/>
            </a:prstGeom>
            <a:noFill/>
            <a:ln w="12700" cap="flat" cmpd="sng" algn="ctr">
              <a:solidFill>
                <a:srgbClr val="024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矩形 55">
              <a:extLst>
                <a:ext uri="{FF2B5EF4-FFF2-40B4-BE49-F238E27FC236}">
                  <a16:creationId xmlns:a16="http://schemas.microsoft.com/office/drawing/2014/main" id="{77DEEA44-993A-417A-BE04-D78C489907B6}"/>
                </a:ext>
              </a:extLst>
            </p:cNvPr>
            <p:cNvSpPr/>
            <p:nvPr/>
          </p:nvSpPr>
          <p:spPr>
            <a:xfrm>
              <a:off x="5770818" y="1685459"/>
              <a:ext cx="5834728" cy="2424320"/>
            </a:xfrm>
            <a:prstGeom prst="rect">
              <a:avLst/>
            </a:prstGeom>
          </p:spPr>
          <p:txBody>
            <a:bodyPr wrap="squar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6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57" name="矩形 56">
              <a:extLst>
                <a:ext uri="{FF2B5EF4-FFF2-40B4-BE49-F238E27FC236}">
                  <a16:creationId xmlns:a16="http://schemas.microsoft.com/office/drawing/2014/main" id="{763B570B-0BCD-4178-AABC-5F0F2817C718}"/>
                </a:ext>
              </a:extLst>
            </p:cNvPr>
            <p:cNvSpPr/>
            <p:nvPr/>
          </p:nvSpPr>
          <p:spPr>
            <a:xfrm>
              <a:off x="5770818" y="1085651"/>
              <a:ext cx="2691742" cy="52322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zh-CN" altLang="en-US" sz="28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cxnSp>
          <p:nvCxnSpPr>
            <p:cNvPr id="58" name="直接连接符 57">
              <a:extLst>
                <a:ext uri="{FF2B5EF4-FFF2-40B4-BE49-F238E27FC236}">
                  <a16:creationId xmlns:a16="http://schemas.microsoft.com/office/drawing/2014/main" id="{44F7A058-3EC6-49A7-AA4E-A12AC01D16A6}"/>
                </a:ext>
              </a:extLst>
            </p:cNvPr>
            <p:cNvCxnSpPr>
              <a:cxnSpLocks/>
            </p:cNvCxnSpPr>
            <p:nvPr/>
          </p:nvCxnSpPr>
          <p:spPr>
            <a:xfrm>
              <a:off x="5879976" y="1685459"/>
              <a:ext cx="3744416" cy="0"/>
            </a:xfrm>
            <a:prstGeom prst="line">
              <a:avLst/>
            </a:prstGeom>
            <a:ln>
              <a:solidFill>
                <a:srgbClr val="024282"/>
              </a:solidFill>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44554E8C-6CE6-4B1B-B351-D24B2F2EC399}"/>
                </a:ext>
              </a:extLst>
            </p:cNvPr>
            <p:cNvSpPr/>
            <p:nvPr/>
          </p:nvSpPr>
          <p:spPr>
            <a:xfrm>
              <a:off x="389051" y="980727"/>
              <a:ext cx="5329592" cy="3186682"/>
            </a:xfrm>
            <a:prstGeom prst="rect">
              <a:avLst/>
            </a:prstGeom>
            <a:blipFill>
              <a:blip r:embed="rId7">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ndara" panose="020E0502030303020204"/>
                <a:ea typeface="华文楷体" panose="02010600040101010101" pitchFamily="2" charset="-122"/>
                <a:cs typeface="+mn-cs"/>
              </a:endParaRPr>
            </a:p>
          </p:txBody>
        </p:sp>
      </p:grpSp>
    </p:spTree>
    <p:extLst>
      <p:ext uri="{BB962C8B-B14F-4D97-AF65-F5344CB8AC3E}">
        <p14:creationId xmlns:p14="http://schemas.microsoft.com/office/powerpoint/2010/main" val="13427959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
        <p:nvSpPr>
          <p:cNvPr id="13" name="矩形 12">
            <a:extLst>
              <a:ext uri="{FF2B5EF4-FFF2-40B4-BE49-F238E27FC236}">
                <a16:creationId xmlns:a16="http://schemas.microsoft.com/office/drawing/2014/main" id="{25A54C41-B8D8-4FBC-8CED-EAA1D2FF2064}"/>
              </a:ext>
            </a:extLst>
          </p:cNvPr>
          <p:cNvSpPr/>
          <p:nvPr/>
        </p:nvSpPr>
        <p:spPr>
          <a:xfrm>
            <a:off x="585707" y="1150476"/>
            <a:ext cx="5510293" cy="2346176"/>
          </a:xfrm>
          <a:prstGeom prst="rect">
            <a:avLst/>
          </a:prstGeom>
          <a:blipFill>
            <a:blip r:embed="rId6">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ndara" panose="020E0502030303020204"/>
              <a:ea typeface="华文楷体" panose="02010600040101010101" pitchFamily="2" charset="-122"/>
              <a:cs typeface="+mn-cs"/>
            </a:endParaRPr>
          </a:p>
        </p:txBody>
      </p:sp>
      <p:sp>
        <p:nvSpPr>
          <p:cNvPr id="14" name="矩形 13">
            <a:extLst>
              <a:ext uri="{FF2B5EF4-FFF2-40B4-BE49-F238E27FC236}">
                <a16:creationId xmlns:a16="http://schemas.microsoft.com/office/drawing/2014/main" id="{FF89967D-750D-4B65-B2A3-B27BCF41E7C8}"/>
              </a:ext>
            </a:extLst>
          </p:cNvPr>
          <p:cNvSpPr/>
          <p:nvPr/>
        </p:nvSpPr>
        <p:spPr>
          <a:xfrm>
            <a:off x="6056833" y="1143783"/>
            <a:ext cx="5357004" cy="2346176"/>
          </a:xfrm>
          <a:prstGeom prst="rect">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15" name="矩形 14">
            <a:extLst>
              <a:ext uri="{FF2B5EF4-FFF2-40B4-BE49-F238E27FC236}">
                <a16:creationId xmlns:a16="http://schemas.microsoft.com/office/drawing/2014/main" id="{49FA2646-197A-4FB8-A802-1B98D6753981}"/>
              </a:ext>
            </a:extLst>
          </p:cNvPr>
          <p:cNvSpPr/>
          <p:nvPr/>
        </p:nvSpPr>
        <p:spPr>
          <a:xfrm>
            <a:off x="6103106" y="1231730"/>
            <a:ext cx="5288353" cy="2053896"/>
          </a:xfrm>
          <a:prstGeom prst="rect">
            <a:avLst/>
          </a:prstGeom>
        </p:spPr>
        <p:txBody>
          <a:bodyPr wrap="square">
            <a:spAutoFit/>
          </a:bodyPr>
          <a:lstStyle/>
          <a:p>
            <a:pPr>
              <a:lnSpc>
                <a:spcPct val="130000"/>
              </a:lnSpc>
              <a:spcBef>
                <a:spcPts val="600"/>
              </a:spcBef>
            </a:pPr>
            <a:r>
              <a:rPr lang="zh-CN" altLang="en-US" sz="2000" dirty="0">
                <a:solidFill>
                  <a:prstClr val="white"/>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0883F58B-77E0-461B-80C2-F0C9845F039C}"/>
              </a:ext>
            </a:extLst>
          </p:cNvPr>
          <p:cNvSpPr/>
          <p:nvPr/>
        </p:nvSpPr>
        <p:spPr>
          <a:xfrm>
            <a:off x="551382" y="3695448"/>
            <a:ext cx="5357003" cy="2352872"/>
          </a:xfrm>
          <a:prstGeom prst="rect">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sp>
        <p:nvSpPr>
          <p:cNvPr id="18" name="矩形 17">
            <a:extLst>
              <a:ext uri="{FF2B5EF4-FFF2-40B4-BE49-F238E27FC236}">
                <a16:creationId xmlns:a16="http://schemas.microsoft.com/office/drawing/2014/main" id="{13351A9A-F725-418F-A788-5B3CAC8D276B}"/>
              </a:ext>
            </a:extLst>
          </p:cNvPr>
          <p:cNvSpPr/>
          <p:nvPr/>
        </p:nvSpPr>
        <p:spPr>
          <a:xfrm>
            <a:off x="585707" y="3870048"/>
            <a:ext cx="5288353" cy="2053896"/>
          </a:xfrm>
          <a:prstGeom prst="rect">
            <a:avLst/>
          </a:prstGeom>
        </p:spPr>
        <p:txBody>
          <a:bodyPr wrap="square">
            <a:spAutoFit/>
          </a:bodyPr>
          <a:lstStyle/>
          <a:p>
            <a:pPr>
              <a:lnSpc>
                <a:spcPct val="130000"/>
              </a:lnSpc>
              <a:spcBef>
                <a:spcPts val="600"/>
              </a:spcBef>
            </a:pPr>
            <a:r>
              <a:rPr lang="zh-CN" altLang="en-US" sz="2000" dirty="0">
                <a:solidFill>
                  <a:prstClr val="white"/>
                </a:solidFill>
                <a:latin typeface="微软雅黑" panose="020B0503020204020204" pitchFamily="34" charset="-122"/>
                <a:ea typeface="微软雅黑" panose="020B0503020204020204" pitchFamily="34" charset="-122"/>
              </a:rPr>
              <a:t>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F1E8F29E-D991-4A0B-8370-D91DBEA8EE91}"/>
              </a:ext>
            </a:extLst>
          </p:cNvPr>
          <p:cNvSpPr/>
          <p:nvPr/>
        </p:nvSpPr>
        <p:spPr>
          <a:xfrm>
            <a:off x="5908386" y="3700478"/>
            <a:ext cx="5505452" cy="2346176"/>
          </a:xfrm>
          <a:prstGeom prst="rect">
            <a:avLst/>
          </a:prstGeom>
          <a:blipFill>
            <a:blip r:embed="rId7">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ndara" panose="020E0502030303020204"/>
              <a:ea typeface="华文楷体" panose="02010600040101010101" pitchFamily="2" charset="-122"/>
              <a:cs typeface="+mn-cs"/>
            </a:endParaRPr>
          </a:p>
        </p:txBody>
      </p:sp>
    </p:spTree>
    <p:extLst>
      <p:ext uri="{BB962C8B-B14F-4D97-AF65-F5344CB8AC3E}">
        <p14:creationId xmlns:p14="http://schemas.microsoft.com/office/powerpoint/2010/main" val="11026702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grpSp>
        <p:nvGrpSpPr>
          <p:cNvPr id="13" name="组合 12">
            <a:extLst>
              <a:ext uri="{FF2B5EF4-FFF2-40B4-BE49-F238E27FC236}">
                <a16:creationId xmlns:a16="http://schemas.microsoft.com/office/drawing/2014/main" id="{7210603D-698D-409E-9D49-DFDD5A5ED9F2}"/>
              </a:ext>
            </a:extLst>
          </p:cNvPr>
          <p:cNvGrpSpPr/>
          <p:nvPr/>
        </p:nvGrpSpPr>
        <p:grpSpPr>
          <a:xfrm>
            <a:off x="6137448" y="1167636"/>
            <a:ext cx="5791200" cy="777457"/>
            <a:chOff x="-3774243" y="1994896"/>
            <a:chExt cx="21312573" cy="777457"/>
          </a:xfrm>
        </p:grpSpPr>
        <p:sp>
          <p:nvSpPr>
            <p:cNvPr id="14" name="矩形 13">
              <a:extLst>
                <a:ext uri="{FF2B5EF4-FFF2-40B4-BE49-F238E27FC236}">
                  <a16:creationId xmlns:a16="http://schemas.microsoft.com/office/drawing/2014/main" id="{728E0CC2-7C40-4AA0-AA43-A13BD121ED21}"/>
                </a:ext>
              </a:extLst>
            </p:cNvPr>
            <p:cNvSpPr/>
            <p:nvPr/>
          </p:nvSpPr>
          <p:spPr>
            <a:xfrm>
              <a:off x="4038601" y="1994896"/>
              <a:ext cx="13499729" cy="777457"/>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a:t>
              </a:r>
            </a:p>
          </p:txBody>
        </p:sp>
        <p:sp>
          <p:nvSpPr>
            <p:cNvPr id="15" name="矩形 14">
              <a:extLst>
                <a:ext uri="{FF2B5EF4-FFF2-40B4-BE49-F238E27FC236}">
                  <a16:creationId xmlns:a16="http://schemas.microsoft.com/office/drawing/2014/main" id="{CAD3A0E5-46CC-4D81-A014-D1687E8D4F4E}"/>
                </a:ext>
              </a:extLst>
            </p:cNvPr>
            <p:cNvSpPr/>
            <p:nvPr/>
          </p:nvSpPr>
          <p:spPr>
            <a:xfrm>
              <a:off x="-3774243" y="2124483"/>
              <a:ext cx="7603291"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小标题一</a:t>
              </a: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16" name="平行四边形 15">
              <a:extLst>
                <a:ext uri="{FF2B5EF4-FFF2-40B4-BE49-F238E27FC236}">
                  <a16:creationId xmlns:a16="http://schemas.microsoft.com/office/drawing/2014/main" id="{C4D5B374-877D-4A8B-B4D6-C5A533512051}"/>
                </a:ext>
              </a:extLst>
            </p:cNvPr>
            <p:cNvSpPr/>
            <p:nvPr/>
          </p:nvSpPr>
          <p:spPr>
            <a:xfrm>
              <a:off x="-3774243" y="2079705"/>
              <a:ext cx="7440518" cy="612775"/>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grpSp>
        <p:nvGrpSpPr>
          <p:cNvPr id="18" name="组合 17">
            <a:extLst>
              <a:ext uri="{FF2B5EF4-FFF2-40B4-BE49-F238E27FC236}">
                <a16:creationId xmlns:a16="http://schemas.microsoft.com/office/drawing/2014/main" id="{BADC47C0-A2AD-4696-977C-0C3625E401BA}"/>
              </a:ext>
            </a:extLst>
          </p:cNvPr>
          <p:cNvGrpSpPr/>
          <p:nvPr/>
        </p:nvGrpSpPr>
        <p:grpSpPr>
          <a:xfrm>
            <a:off x="6137448" y="2554974"/>
            <a:ext cx="5791200" cy="777457"/>
            <a:chOff x="-3774243" y="1994896"/>
            <a:chExt cx="21312573" cy="777457"/>
          </a:xfrm>
        </p:grpSpPr>
        <p:sp>
          <p:nvSpPr>
            <p:cNvPr id="19" name="矩形 18">
              <a:extLst>
                <a:ext uri="{FF2B5EF4-FFF2-40B4-BE49-F238E27FC236}">
                  <a16:creationId xmlns:a16="http://schemas.microsoft.com/office/drawing/2014/main" id="{CEC83EAF-471E-474C-AF69-AB70D65D0721}"/>
                </a:ext>
              </a:extLst>
            </p:cNvPr>
            <p:cNvSpPr/>
            <p:nvPr/>
          </p:nvSpPr>
          <p:spPr>
            <a:xfrm>
              <a:off x="4038601" y="1994896"/>
              <a:ext cx="13499729" cy="777457"/>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a:t>
              </a:r>
            </a:p>
          </p:txBody>
        </p:sp>
        <p:sp>
          <p:nvSpPr>
            <p:cNvPr id="20" name="矩形 19">
              <a:extLst>
                <a:ext uri="{FF2B5EF4-FFF2-40B4-BE49-F238E27FC236}">
                  <a16:creationId xmlns:a16="http://schemas.microsoft.com/office/drawing/2014/main" id="{EB86704D-B384-4ABC-9675-6AC3ECAFB35E}"/>
                </a:ext>
              </a:extLst>
            </p:cNvPr>
            <p:cNvSpPr/>
            <p:nvPr/>
          </p:nvSpPr>
          <p:spPr>
            <a:xfrm>
              <a:off x="-3774243" y="2124483"/>
              <a:ext cx="7603291"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小标题二</a:t>
              </a: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21" name="平行四边形 20">
              <a:extLst>
                <a:ext uri="{FF2B5EF4-FFF2-40B4-BE49-F238E27FC236}">
                  <a16:creationId xmlns:a16="http://schemas.microsoft.com/office/drawing/2014/main" id="{11D5B72A-00F1-457B-900B-46395D9C8CC1}"/>
                </a:ext>
              </a:extLst>
            </p:cNvPr>
            <p:cNvSpPr/>
            <p:nvPr/>
          </p:nvSpPr>
          <p:spPr>
            <a:xfrm>
              <a:off x="-3774243" y="2079705"/>
              <a:ext cx="7440518" cy="612775"/>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grpSp>
        <p:nvGrpSpPr>
          <p:cNvPr id="22" name="组合 21">
            <a:extLst>
              <a:ext uri="{FF2B5EF4-FFF2-40B4-BE49-F238E27FC236}">
                <a16:creationId xmlns:a16="http://schemas.microsoft.com/office/drawing/2014/main" id="{3906DB97-BE7D-4DAF-BFCF-73764B793E17}"/>
              </a:ext>
            </a:extLst>
          </p:cNvPr>
          <p:cNvGrpSpPr/>
          <p:nvPr/>
        </p:nvGrpSpPr>
        <p:grpSpPr>
          <a:xfrm>
            <a:off x="6137448" y="3942312"/>
            <a:ext cx="5791200" cy="777457"/>
            <a:chOff x="-3774243" y="1994896"/>
            <a:chExt cx="21312573" cy="777457"/>
          </a:xfrm>
        </p:grpSpPr>
        <p:sp>
          <p:nvSpPr>
            <p:cNvPr id="23" name="矩形 22">
              <a:extLst>
                <a:ext uri="{FF2B5EF4-FFF2-40B4-BE49-F238E27FC236}">
                  <a16:creationId xmlns:a16="http://schemas.microsoft.com/office/drawing/2014/main" id="{FB39D42F-7A3F-4D8D-B5DD-9732E548BB8D}"/>
                </a:ext>
              </a:extLst>
            </p:cNvPr>
            <p:cNvSpPr/>
            <p:nvPr/>
          </p:nvSpPr>
          <p:spPr>
            <a:xfrm>
              <a:off x="4038601" y="1994896"/>
              <a:ext cx="13499729" cy="777457"/>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a:t>
              </a:r>
            </a:p>
          </p:txBody>
        </p:sp>
        <p:sp>
          <p:nvSpPr>
            <p:cNvPr id="24" name="矩形 23">
              <a:extLst>
                <a:ext uri="{FF2B5EF4-FFF2-40B4-BE49-F238E27FC236}">
                  <a16:creationId xmlns:a16="http://schemas.microsoft.com/office/drawing/2014/main" id="{4810704C-2003-4A94-ADFB-198B7FFFBD25}"/>
                </a:ext>
              </a:extLst>
            </p:cNvPr>
            <p:cNvSpPr/>
            <p:nvPr/>
          </p:nvSpPr>
          <p:spPr>
            <a:xfrm>
              <a:off x="-3774243" y="2124483"/>
              <a:ext cx="7603291"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小标题三</a:t>
              </a: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25" name="平行四边形 24">
              <a:extLst>
                <a:ext uri="{FF2B5EF4-FFF2-40B4-BE49-F238E27FC236}">
                  <a16:creationId xmlns:a16="http://schemas.microsoft.com/office/drawing/2014/main" id="{F086CF4A-FE3A-4F81-877B-2229AEF91948}"/>
                </a:ext>
              </a:extLst>
            </p:cNvPr>
            <p:cNvSpPr/>
            <p:nvPr/>
          </p:nvSpPr>
          <p:spPr>
            <a:xfrm>
              <a:off x="-3774243" y="2079705"/>
              <a:ext cx="7440518" cy="612775"/>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sp>
        <p:nvSpPr>
          <p:cNvPr id="26" name="矩形 25">
            <a:extLst>
              <a:ext uri="{FF2B5EF4-FFF2-40B4-BE49-F238E27FC236}">
                <a16:creationId xmlns:a16="http://schemas.microsoft.com/office/drawing/2014/main" id="{FFB7E031-29B6-4F44-A0C4-597E960BDDCC}"/>
              </a:ext>
            </a:extLst>
          </p:cNvPr>
          <p:cNvSpPr/>
          <p:nvPr/>
        </p:nvSpPr>
        <p:spPr>
          <a:xfrm>
            <a:off x="335361" y="1122666"/>
            <a:ext cx="5587165" cy="5135607"/>
          </a:xfrm>
          <a:prstGeom prst="rect">
            <a:avLst/>
          </a:prstGeom>
          <a:blipFill>
            <a:blip r:embed="rId6">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ndara" panose="020E0502030303020204"/>
              <a:ea typeface="华文楷体" panose="02010600040101010101" pitchFamily="2" charset="-122"/>
              <a:cs typeface="+mn-cs"/>
            </a:endParaRPr>
          </a:p>
        </p:txBody>
      </p:sp>
      <p:grpSp>
        <p:nvGrpSpPr>
          <p:cNvPr id="27" name="组合 26">
            <a:extLst>
              <a:ext uri="{FF2B5EF4-FFF2-40B4-BE49-F238E27FC236}">
                <a16:creationId xmlns:a16="http://schemas.microsoft.com/office/drawing/2014/main" id="{D5D5D0F5-B4BB-4297-BD22-9878FB65B02B}"/>
              </a:ext>
            </a:extLst>
          </p:cNvPr>
          <p:cNvGrpSpPr/>
          <p:nvPr/>
        </p:nvGrpSpPr>
        <p:grpSpPr>
          <a:xfrm>
            <a:off x="6023697" y="5329651"/>
            <a:ext cx="5791200" cy="777457"/>
            <a:chOff x="-3774243" y="1994896"/>
            <a:chExt cx="21312573" cy="777457"/>
          </a:xfrm>
        </p:grpSpPr>
        <p:sp>
          <p:nvSpPr>
            <p:cNvPr id="28" name="矩形 27">
              <a:extLst>
                <a:ext uri="{FF2B5EF4-FFF2-40B4-BE49-F238E27FC236}">
                  <a16:creationId xmlns:a16="http://schemas.microsoft.com/office/drawing/2014/main" id="{E8DC9F69-3163-445E-AB99-1900D8741456}"/>
                </a:ext>
              </a:extLst>
            </p:cNvPr>
            <p:cNvSpPr/>
            <p:nvPr/>
          </p:nvSpPr>
          <p:spPr>
            <a:xfrm>
              <a:off x="4038601" y="1994896"/>
              <a:ext cx="13499729" cy="777457"/>
            </a:xfrm>
            <a:prstGeom prst="rect">
              <a:avLst/>
            </a:prstGeom>
          </p:spPr>
          <p:txBody>
            <a:bodyPr wrap="square">
              <a:spAutoFit/>
            </a:bodyPr>
            <a:lstStyle/>
            <a:p>
              <a:pPr lvl="0">
                <a:lnSpc>
                  <a:spcPct val="130000"/>
                </a:lnSpc>
                <a:spcBef>
                  <a:spcPts val="600"/>
                </a:spcBef>
              </a:pPr>
              <a:r>
                <a:rPr lang="zh-CN" altLang="en-US" kern="0" dirty="0">
                  <a:solidFill>
                    <a:srgbClr val="024282"/>
                  </a:solidFill>
                  <a:latin typeface="微软雅黑" panose="020B0503020204020204" pitchFamily="34" charset="-122"/>
                  <a:ea typeface="微软雅黑" panose="020B0503020204020204" pitchFamily="34" charset="-122"/>
                </a:rPr>
                <a:t>请在此输入内容请在此输入内容请在此输入内容请在此输入内容。</a:t>
              </a:r>
            </a:p>
          </p:txBody>
        </p:sp>
        <p:sp>
          <p:nvSpPr>
            <p:cNvPr id="29" name="矩形 28">
              <a:extLst>
                <a:ext uri="{FF2B5EF4-FFF2-40B4-BE49-F238E27FC236}">
                  <a16:creationId xmlns:a16="http://schemas.microsoft.com/office/drawing/2014/main" id="{D9C1CCDA-1460-40AF-9271-75D4231CAE65}"/>
                </a:ext>
              </a:extLst>
            </p:cNvPr>
            <p:cNvSpPr/>
            <p:nvPr/>
          </p:nvSpPr>
          <p:spPr>
            <a:xfrm>
              <a:off x="-3774243" y="2124483"/>
              <a:ext cx="7603291"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rPr>
                <a:t>小标题四</a:t>
              </a: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30" name="平行四边形 29">
              <a:extLst>
                <a:ext uri="{FF2B5EF4-FFF2-40B4-BE49-F238E27FC236}">
                  <a16:creationId xmlns:a16="http://schemas.microsoft.com/office/drawing/2014/main" id="{C78F9CC9-F590-4544-BB9B-011E88962E83}"/>
                </a:ext>
              </a:extLst>
            </p:cNvPr>
            <p:cNvSpPr/>
            <p:nvPr/>
          </p:nvSpPr>
          <p:spPr>
            <a:xfrm>
              <a:off x="-3774243" y="2079705"/>
              <a:ext cx="7440518" cy="612775"/>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pic>
        <p:nvPicPr>
          <p:cNvPr id="31" name="图片 30">
            <a:extLst>
              <a:ext uri="{FF2B5EF4-FFF2-40B4-BE49-F238E27FC236}">
                <a16:creationId xmlns:a16="http://schemas.microsoft.com/office/drawing/2014/main" id="{B1DE0184-19D4-4EFD-A97A-22BB766B77F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96000" y="934641"/>
            <a:ext cx="6049548" cy="6049548"/>
          </a:xfrm>
          <a:prstGeom prst="rect">
            <a:avLst/>
          </a:prstGeom>
        </p:spPr>
      </p:pic>
    </p:spTree>
    <p:extLst>
      <p:ext uri="{BB962C8B-B14F-4D97-AF65-F5344CB8AC3E}">
        <p14:creationId xmlns:p14="http://schemas.microsoft.com/office/powerpoint/2010/main" val="41779396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7" name="文本框 16">
            <a:extLst>
              <a:ext uri="{FF2B5EF4-FFF2-40B4-BE49-F238E27FC236}">
                <a16:creationId xmlns:a16="http://schemas.microsoft.com/office/drawing/2014/main" id="{F2EAD76E-80E2-4702-BF6A-13DAF0D3285D}"/>
              </a:ext>
            </a:extLst>
          </p:cNvPr>
          <p:cNvSpPr txBox="1"/>
          <p:nvPr/>
        </p:nvSpPr>
        <p:spPr>
          <a:xfrm>
            <a:off x="10813677"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285270" y="6444305"/>
            <a:ext cx="2117266" cy="338296"/>
          </a:xfrm>
          <a:prstGeom prst="rect">
            <a:avLst/>
          </a:prstGeom>
        </p:spPr>
      </p:pic>
      <p:grpSp>
        <p:nvGrpSpPr>
          <p:cNvPr id="43" name="组合 42">
            <a:extLst>
              <a:ext uri="{FF2B5EF4-FFF2-40B4-BE49-F238E27FC236}">
                <a16:creationId xmlns:a16="http://schemas.microsoft.com/office/drawing/2014/main" id="{41E23F5A-171A-41C4-8D7B-D7E69E0DFD69}"/>
              </a:ext>
            </a:extLst>
          </p:cNvPr>
          <p:cNvGrpSpPr/>
          <p:nvPr/>
        </p:nvGrpSpPr>
        <p:grpSpPr>
          <a:xfrm>
            <a:off x="9154205" y="116633"/>
            <a:ext cx="2764918" cy="612776"/>
            <a:chOff x="1018596" y="583069"/>
            <a:chExt cx="4663274" cy="1033500"/>
          </a:xfrm>
        </p:grpSpPr>
        <p:pic>
          <p:nvPicPr>
            <p:cNvPr id="44" name="图片 43">
              <a:extLst>
                <a:ext uri="{FF2B5EF4-FFF2-40B4-BE49-F238E27FC236}">
                  <a16:creationId xmlns:a16="http://schemas.microsoft.com/office/drawing/2014/main" id="{83C9711A-FB31-4193-B787-05EAA2DA8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596" y="583069"/>
              <a:ext cx="1033500" cy="1033500"/>
            </a:xfrm>
            <a:prstGeom prst="rect">
              <a:avLst/>
            </a:prstGeom>
          </p:spPr>
        </p:pic>
        <p:pic>
          <p:nvPicPr>
            <p:cNvPr id="45" name="图片 44">
              <a:extLst>
                <a:ext uri="{FF2B5EF4-FFF2-40B4-BE49-F238E27FC236}">
                  <a16:creationId xmlns:a16="http://schemas.microsoft.com/office/drawing/2014/main" id="{AF0C8A20-4182-463D-83B7-12A390AF6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46" name="矩形 45">
              <a:extLst>
                <a:ext uri="{FF2B5EF4-FFF2-40B4-BE49-F238E27FC236}">
                  <a16:creationId xmlns:a16="http://schemas.microsoft.com/office/drawing/2014/main" id="{EFA628AF-171D-45FF-ADE3-0DC0D0EDB0DD}"/>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pic>
        <p:nvPicPr>
          <p:cNvPr id="13" name="图片占位符 74">
            <a:extLst>
              <a:ext uri="{FF2B5EF4-FFF2-40B4-BE49-F238E27FC236}">
                <a16:creationId xmlns:a16="http://schemas.microsoft.com/office/drawing/2014/main" id="{CF664A14-2BB5-439F-8B5C-9429964EEF1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245868" y="1268751"/>
            <a:ext cx="2146243" cy="2146243"/>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pic>
      <p:sp>
        <p:nvSpPr>
          <p:cNvPr id="14" name="文本占位符 14">
            <a:extLst>
              <a:ext uri="{FF2B5EF4-FFF2-40B4-BE49-F238E27FC236}">
                <a16:creationId xmlns:a16="http://schemas.microsoft.com/office/drawing/2014/main" id="{6C8FBF3D-AC0D-4B24-B5C7-F7987AE1F49C}"/>
              </a:ext>
            </a:extLst>
          </p:cNvPr>
          <p:cNvSpPr txBox="1">
            <a:spLocks/>
          </p:cNvSpPr>
          <p:nvPr/>
        </p:nvSpPr>
        <p:spPr>
          <a:xfrm>
            <a:off x="1626840" y="3680727"/>
            <a:ext cx="1145772" cy="4424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标题一</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81">
            <a:extLst>
              <a:ext uri="{FF2B5EF4-FFF2-40B4-BE49-F238E27FC236}">
                <a16:creationId xmlns:a16="http://schemas.microsoft.com/office/drawing/2014/main" id="{7CDA351F-2B67-4809-8F41-4E2DE8068020}"/>
              </a:ext>
            </a:extLst>
          </p:cNvPr>
          <p:cNvSpPr txBox="1">
            <a:spLocks/>
          </p:cNvSpPr>
          <p:nvPr/>
        </p:nvSpPr>
        <p:spPr>
          <a:xfrm>
            <a:off x="1554218" y="4233343"/>
            <a:ext cx="2146300" cy="1937700"/>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本次答辩分两个环节：整体汇报和专家提问。魏院长从教学管理整体情况、教学管理创新、教学管理成效等三个方面</a:t>
            </a:r>
            <a:endParaRPr kumimoji="0" lang="zh-CN" altLang="en-US" sz="14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16" name="图片占位符 76">
            <a:extLst>
              <a:ext uri="{FF2B5EF4-FFF2-40B4-BE49-F238E27FC236}">
                <a16:creationId xmlns:a16="http://schemas.microsoft.com/office/drawing/2014/main" id="{08627EC0-CA06-451F-BCAF-B8F51E24033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700551" y="1268758"/>
            <a:ext cx="2146236" cy="2146236"/>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pic>
      <p:sp>
        <p:nvSpPr>
          <p:cNvPr id="18" name="文本占位符 22">
            <a:extLst>
              <a:ext uri="{FF2B5EF4-FFF2-40B4-BE49-F238E27FC236}">
                <a16:creationId xmlns:a16="http://schemas.microsoft.com/office/drawing/2014/main" id="{8856356E-9E9F-4ABF-914C-65BAD91E7B8A}"/>
              </a:ext>
            </a:extLst>
          </p:cNvPr>
          <p:cNvSpPr txBox="1">
            <a:spLocks/>
          </p:cNvSpPr>
          <p:nvPr/>
        </p:nvSpPr>
        <p:spPr>
          <a:xfrm>
            <a:off x="4081518" y="3680727"/>
            <a:ext cx="1145772" cy="4424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标题二</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9" name="文本占位符 82">
            <a:extLst>
              <a:ext uri="{FF2B5EF4-FFF2-40B4-BE49-F238E27FC236}">
                <a16:creationId xmlns:a16="http://schemas.microsoft.com/office/drawing/2014/main" id="{D472CC4F-4DDB-46AD-AD0F-8A0CB279B9A3}"/>
              </a:ext>
            </a:extLst>
          </p:cNvPr>
          <p:cNvSpPr txBox="1">
            <a:spLocks/>
          </p:cNvSpPr>
          <p:nvPr/>
        </p:nvSpPr>
        <p:spPr>
          <a:xfrm>
            <a:off x="4008896" y="4233343"/>
            <a:ext cx="2146300" cy="1937700"/>
          </a:xfrm>
          <a:prstGeom prst="rect">
            <a:avLst/>
          </a:prstGeom>
        </p:spPr>
        <p:txBody>
          <a:bodyPr vert="horz" lIns="91440" tIns="45720" rIns="91440" bIns="45720" rtlCol="0">
            <a:normAutofit fontScale="70000" lnSpcReduction="20000"/>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本次答辩分两个环节：整体汇报和专家提问。魏院长从教学管理整体情况、教学管理创新、教学管理成效等三个方面</a:t>
            </a:r>
          </a:p>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20" name="图片占位符 78">
            <a:extLst>
              <a:ext uri="{FF2B5EF4-FFF2-40B4-BE49-F238E27FC236}">
                <a16:creationId xmlns:a16="http://schemas.microsoft.com/office/drawing/2014/main" id="{E807C046-8F39-4D0A-B866-3F7FC3768F2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155196" y="1275721"/>
            <a:ext cx="2146300" cy="2146300"/>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pic>
      <p:sp>
        <p:nvSpPr>
          <p:cNvPr id="21" name="文本占位符 26">
            <a:extLst>
              <a:ext uri="{FF2B5EF4-FFF2-40B4-BE49-F238E27FC236}">
                <a16:creationId xmlns:a16="http://schemas.microsoft.com/office/drawing/2014/main" id="{DB781CE7-7D09-42A3-998F-1D1108BE76AC}"/>
              </a:ext>
            </a:extLst>
          </p:cNvPr>
          <p:cNvSpPr txBox="1">
            <a:spLocks/>
          </p:cNvSpPr>
          <p:nvPr/>
        </p:nvSpPr>
        <p:spPr>
          <a:xfrm>
            <a:off x="6536196" y="3680727"/>
            <a:ext cx="1145772" cy="4424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标题三</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2" name="文本占位符 83">
            <a:extLst>
              <a:ext uri="{FF2B5EF4-FFF2-40B4-BE49-F238E27FC236}">
                <a16:creationId xmlns:a16="http://schemas.microsoft.com/office/drawing/2014/main" id="{BF728B3E-6F9E-4756-9758-BBF33BF79DD8}"/>
              </a:ext>
            </a:extLst>
          </p:cNvPr>
          <p:cNvSpPr txBox="1">
            <a:spLocks/>
          </p:cNvSpPr>
          <p:nvPr/>
        </p:nvSpPr>
        <p:spPr>
          <a:xfrm>
            <a:off x="6463574" y="4233343"/>
            <a:ext cx="2146300" cy="1937700"/>
          </a:xfrm>
          <a:prstGeom prst="rect">
            <a:avLst/>
          </a:prstGeom>
        </p:spPr>
        <p:txBody>
          <a:bodyPr vert="horz" lIns="91440" tIns="45720" rIns="91440" bIns="45720" rtlCol="0">
            <a:normAutofit fontScale="70000" lnSpcReduction="20000"/>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本次答辩分两个环节：整体汇报和专家提问。魏院长从教学管理整体情况、教学管理创新、教学管理成效等三个方面</a:t>
            </a:r>
          </a:p>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23" name="图片占位符 80">
            <a:extLst>
              <a:ext uri="{FF2B5EF4-FFF2-40B4-BE49-F238E27FC236}">
                <a16:creationId xmlns:a16="http://schemas.microsoft.com/office/drawing/2014/main" id="{E0844C2E-564D-4118-A9DE-73854F8916F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609872" y="1275726"/>
            <a:ext cx="2146299" cy="2146299"/>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pic>
      <p:sp>
        <p:nvSpPr>
          <p:cNvPr id="24" name="文本占位符 71">
            <a:extLst>
              <a:ext uri="{FF2B5EF4-FFF2-40B4-BE49-F238E27FC236}">
                <a16:creationId xmlns:a16="http://schemas.microsoft.com/office/drawing/2014/main" id="{212361D7-94D9-4890-8B47-806C423A3A40}"/>
              </a:ext>
            </a:extLst>
          </p:cNvPr>
          <p:cNvSpPr txBox="1">
            <a:spLocks/>
          </p:cNvSpPr>
          <p:nvPr/>
        </p:nvSpPr>
        <p:spPr>
          <a:xfrm>
            <a:off x="8990874" y="3680727"/>
            <a:ext cx="1145772" cy="4424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标题四</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5" name="文本占位符 84">
            <a:extLst>
              <a:ext uri="{FF2B5EF4-FFF2-40B4-BE49-F238E27FC236}">
                <a16:creationId xmlns:a16="http://schemas.microsoft.com/office/drawing/2014/main" id="{8C5D1C08-A6B7-44CA-8A39-D4C90F19727B}"/>
              </a:ext>
            </a:extLst>
          </p:cNvPr>
          <p:cNvSpPr txBox="1">
            <a:spLocks/>
          </p:cNvSpPr>
          <p:nvPr/>
        </p:nvSpPr>
        <p:spPr>
          <a:xfrm>
            <a:off x="8918252" y="4233343"/>
            <a:ext cx="2146300" cy="1937700"/>
          </a:xfrm>
          <a:prstGeom prst="rect">
            <a:avLst/>
          </a:prstGeom>
        </p:spPr>
        <p:txBody>
          <a:bodyPr vert="horz" lIns="91440" tIns="45720" rIns="91440" bIns="45720" rtlCol="0">
            <a:normAutofit fontScale="70000" lnSpcReduction="20000"/>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mn-cs"/>
              </a:rPr>
              <a:t>本次答辩分两个环节：整体汇报和专家提问。魏院长从教学管理整体情况、教学管理创新、教学管理成效等三个方面</a:t>
            </a:r>
          </a:p>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12202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C40D3CC-77A7-4EF7-B123-60B81ACA3D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529" y="140750"/>
            <a:ext cx="7019929" cy="7019929"/>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02</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请输入本章节标题</a:t>
            </a: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E435AFB-C13D-4C6C-A251-4DFD2FBA1CBA}"/>
              </a:ext>
            </a:extLst>
          </p:cNvPr>
          <p:cNvSpPr/>
          <p:nvPr/>
        </p:nvSpPr>
        <p:spPr>
          <a:xfrm>
            <a:off x="2156111" y="4424107"/>
            <a:ext cx="6088996" cy="1200329"/>
          </a:xfrm>
          <a:prstGeom prst="rect">
            <a:avLst/>
          </a:prstGeom>
        </p:spPr>
        <p:txBody>
          <a:bodyPr wrap="square">
            <a:spAutoFit/>
          </a:bodyPr>
          <a:lstStyle/>
          <a:p>
            <a:pPr marL="0" marR="0" lvl="0" indent="0" algn="just" defTabSz="914377"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a:cs typeface="+mn-cs"/>
              </a:rPr>
              <a:t>ADD YOUR TITLE HERE ADD YOUR ADD YOUR TITLE HERE ADD YOUR ADD YOUR TITLE HERE ADD YOUR ADD YOUR TITLE HERE ADD YOUR ADD YOUR TITLE HERE ADD YOUR ADD YOUR TITLE HERE ADD YOUR ADD YOUR TITLE HERE ADD YOUR TITLE HERE </a:t>
            </a:r>
          </a:p>
        </p:txBody>
      </p:sp>
      <p:pic>
        <p:nvPicPr>
          <p:cNvPr id="22" name="图片 21">
            <a:extLst>
              <a:ext uri="{FF2B5EF4-FFF2-40B4-BE49-F238E27FC236}">
                <a16:creationId xmlns:a16="http://schemas.microsoft.com/office/drawing/2014/main" id="{238EB420-7087-463D-907F-0BDF70FC2E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134" y="6274257"/>
            <a:ext cx="2583927" cy="412859"/>
          </a:xfrm>
          <a:prstGeom prst="rect">
            <a:avLst/>
          </a:prstGeom>
        </p:spPr>
      </p:pic>
      <p:grpSp>
        <p:nvGrpSpPr>
          <p:cNvPr id="23" name="组合 22">
            <a:extLst>
              <a:ext uri="{FF2B5EF4-FFF2-40B4-BE49-F238E27FC236}">
                <a16:creationId xmlns:a16="http://schemas.microsoft.com/office/drawing/2014/main" id="{5FC3661D-9232-451A-BFEE-4549D7DF0858}"/>
              </a:ext>
            </a:extLst>
          </p:cNvPr>
          <p:cNvGrpSpPr/>
          <p:nvPr/>
        </p:nvGrpSpPr>
        <p:grpSpPr>
          <a:xfrm>
            <a:off x="9114765" y="102733"/>
            <a:ext cx="2879308" cy="743473"/>
            <a:chOff x="825667" y="458497"/>
            <a:chExt cx="4856203" cy="1253932"/>
          </a:xfrm>
        </p:grpSpPr>
        <p:pic>
          <p:nvPicPr>
            <p:cNvPr id="24" name="图片 23">
              <a:extLst>
                <a:ext uri="{FF2B5EF4-FFF2-40B4-BE49-F238E27FC236}">
                  <a16:creationId xmlns:a16="http://schemas.microsoft.com/office/drawing/2014/main" id="{6426CA03-B54C-4E11-BBD3-920EB24A6C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25" name="图片 24">
              <a:extLst>
                <a:ext uri="{FF2B5EF4-FFF2-40B4-BE49-F238E27FC236}">
                  <a16:creationId xmlns:a16="http://schemas.microsoft.com/office/drawing/2014/main" id="{1C55E38C-6740-4923-ACEF-D98A0947DF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26" name="矩形 25">
              <a:extLst>
                <a:ext uri="{FF2B5EF4-FFF2-40B4-BE49-F238E27FC236}">
                  <a16:creationId xmlns:a16="http://schemas.microsoft.com/office/drawing/2014/main" id="{0EA1DC3D-6BB9-4E11-A0FD-ECC673B23442}"/>
                </a:ext>
              </a:extLst>
            </p:cNvPr>
            <p:cNvSpPr/>
            <p:nvPr/>
          </p:nvSpPr>
          <p:spPr>
            <a:xfrm>
              <a:off x="2085463" y="1172848"/>
              <a:ext cx="3596407" cy="3633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BEIHANG UNIVERSITY</a:t>
              </a:r>
            </a:p>
          </p:txBody>
        </p:sp>
      </p:grpSp>
    </p:spTree>
    <p:extLst>
      <p:ext uri="{BB962C8B-B14F-4D97-AF65-F5344CB8AC3E}">
        <p14:creationId xmlns:p14="http://schemas.microsoft.com/office/powerpoint/2010/main" val="20496083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42</TotalTime>
  <Words>3692</Words>
  <Application>Microsoft Office PowerPoint</Application>
  <PresentationFormat>宽屏</PresentationFormat>
  <Paragraphs>387</Paragraphs>
  <Slides>36</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阿里巴巴普惠体 H</vt:lpstr>
      <vt:lpstr>阿里巴巴普惠体 M</vt:lpstr>
      <vt:lpstr>等线</vt:lpstr>
      <vt:lpstr>华文细黑</vt:lpstr>
      <vt:lpstr>宋体</vt:lpstr>
      <vt:lpstr>微软雅黑</vt:lpstr>
      <vt:lpstr>Arial</vt:lpstr>
      <vt:lpstr>Arial Black</vt:lpstr>
      <vt:lpstr>Calibri</vt:lpstr>
      <vt:lpstr>Calibri Light</vt:lpstr>
      <vt:lpstr>Candara</vt:lpstr>
      <vt:lpstr>Century Gothic</vt:lpstr>
      <vt:lpstr>Segoe UI</vt:lpstr>
      <vt:lpstr>Segoe UI Semilight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ASUS</cp:lastModifiedBy>
  <cp:revision>23</cp:revision>
  <dcterms:created xsi:type="dcterms:W3CDTF">2020-07-27T01:08:13Z</dcterms:created>
  <dcterms:modified xsi:type="dcterms:W3CDTF">2020-07-27T01:50:29Z</dcterms:modified>
</cp:coreProperties>
</file>